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13" r:id="rId3"/>
    <p:sldId id="305" r:id="rId4"/>
    <p:sldId id="319" r:id="rId5"/>
    <p:sldId id="289" r:id="rId6"/>
    <p:sldId id="306" r:id="rId7"/>
    <p:sldId id="309" r:id="rId8"/>
    <p:sldId id="318" r:id="rId9"/>
    <p:sldId id="308" r:id="rId10"/>
    <p:sldId id="290" r:id="rId11"/>
    <p:sldId id="310" r:id="rId12"/>
    <p:sldId id="312" r:id="rId13"/>
    <p:sldId id="311" r:id="rId14"/>
    <p:sldId id="307" r:id="rId15"/>
    <p:sldId id="320" r:id="rId16"/>
    <p:sldId id="321" r:id="rId17"/>
    <p:sldId id="314" r:id="rId18"/>
    <p:sldId id="315" r:id="rId19"/>
    <p:sldId id="322" r:id="rId20"/>
    <p:sldId id="324" r:id="rId21"/>
    <p:sldId id="323" r:id="rId22"/>
    <p:sldId id="302" r:id="rId2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ADIS CUÉLLAR IBÁÑEZ" initials="GCI" lastIdx="1" clrIdx="0">
    <p:extLst>
      <p:ext uri="{19B8F6BF-5375-455C-9EA6-DF929625EA0E}">
        <p15:presenceInfo xmlns:p15="http://schemas.microsoft.com/office/powerpoint/2012/main" userId="db98999601f63c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74"/>
  </p:normalViewPr>
  <p:slideViewPr>
    <p:cSldViewPr snapToGrid="0" snapToObjects="1">
      <p:cViewPr varScale="1">
        <p:scale>
          <a:sx n="79" d="100"/>
          <a:sy n="79" d="100"/>
        </p:scale>
        <p:origin x="93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1CBEE-C981-42E6-93BB-FFE67ABD9D79}" type="doc">
      <dgm:prSet loTypeId="urn:microsoft.com/office/officeart/2005/8/layout/radial5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1E8FA1-ACF9-49B1-B6EE-16987A26DC37}">
      <dgm:prSet phldrT="[Texto]" custT="1"/>
      <dgm:spPr/>
      <dgm:t>
        <a:bodyPr/>
        <a:lstStyle/>
        <a:p>
          <a:r>
            <a:rPr lang="es-ES" sz="2000" dirty="0" smtClean="0">
              <a:latin typeface="Arial Narrow" panose="020B0606020202030204" pitchFamily="34" charset="0"/>
            </a:rPr>
            <a:t>ICCE Editorial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B06FA0C2-2140-4F89-9ECE-C444BF40F85C}" type="parTrans" cxnId="{B797CF46-7542-4258-8FC5-E4B528FC7153}">
      <dgm:prSet/>
      <dgm:spPr/>
      <dgm:t>
        <a:bodyPr/>
        <a:lstStyle/>
        <a:p>
          <a:endParaRPr lang="es-ES" sz="1600"/>
        </a:p>
      </dgm:t>
    </dgm:pt>
    <dgm:pt modelId="{2927D0E5-3466-4F7B-80AA-01283C89B2F0}" type="sibTrans" cxnId="{B797CF46-7542-4258-8FC5-E4B528FC7153}">
      <dgm:prSet/>
      <dgm:spPr/>
      <dgm:t>
        <a:bodyPr/>
        <a:lstStyle/>
        <a:p>
          <a:endParaRPr lang="es-ES" sz="1600"/>
        </a:p>
      </dgm:t>
    </dgm:pt>
    <dgm:pt modelId="{A3E01768-8E9B-461E-BCBA-2643C52DF70F}">
      <dgm:prSet phldrT="[Texto]" custT="1"/>
      <dgm:spPr/>
      <dgm:t>
        <a:bodyPr/>
        <a:lstStyle/>
        <a:p>
          <a:r>
            <a:rPr lang="es-ES" sz="2000" dirty="0" smtClean="0">
              <a:latin typeface="Arial Narrow" panose="020B0606020202030204" pitchFamily="34" charset="0"/>
            </a:rPr>
            <a:t>Pedagógica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31BE0555-7EF6-478A-BC2E-230873568EFA}" type="parTrans" cxnId="{A34FA87B-DE78-4D37-A4B4-4BEC0D121588}">
      <dgm:prSet custT="1"/>
      <dgm:spPr/>
      <dgm:t>
        <a:bodyPr/>
        <a:lstStyle/>
        <a:p>
          <a:endParaRPr lang="es-ES" sz="1400"/>
        </a:p>
      </dgm:t>
    </dgm:pt>
    <dgm:pt modelId="{21577294-B030-457A-AE8B-ECDEDAFB9EA6}" type="sibTrans" cxnId="{A34FA87B-DE78-4D37-A4B4-4BEC0D121588}">
      <dgm:prSet/>
      <dgm:spPr/>
      <dgm:t>
        <a:bodyPr/>
        <a:lstStyle/>
        <a:p>
          <a:endParaRPr lang="es-ES" sz="1600"/>
        </a:p>
      </dgm:t>
    </dgm:pt>
    <dgm:pt modelId="{659517ED-F715-4FF7-97BB-E3EA4097BC7D}">
      <dgm:prSet phldrT="[Texto]" custT="1"/>
      <dgm:spPr/>
      <dgm:t>
        <a:bodyPr/>
        <a:lstStyle/>
        <a:p>
          <a:r>
            <a:rPr lang="es-ES" sz="2000" dirty="0" smtClean="0">
              <a:latin typeface="Arial Narrow" panose="020B0606020202030204" pitchFamily="34" charset="0"/>
            </a:rPr>
            <a:t>Pastoral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8B723CD3-860A-4A0E-A1DE-F32928E9ABA5}" type="parTrans" cxnId="{38045DE4-7079-4B1B-967B-2EAD63E39D59}">
      <dgm:prSet custT="1"/>
      <dgm:spPr/>
      <dgm:t>
        <a:bodyPr/>
        <a:lstStyle/>
        <a:p>
          <a:endParaRPr lang="es-ES" sz="1400"/>
        </a:p>
      </dgm:t>
    </dgm:pt>
    <dgm:pt modelId="{033C6130-3855-4E1D-8E06-FF04213CF3A7}" type="sibTrans" cxnId="{38045DE4-7079-4B1B-967B-2EAD63E39D59}">
      <dgm:prSet/>
      <dgm:spPr/>
      <dgm:t>
        <a:bodyPr/>
        <a:lstStyle/>
        <a:p>
          <a:endParaRPr lang="es-ES" sz="1600"/>
        </a:p>
      </dgm:t>
    </dgm:pt>
    <dgm:pt modelId="{38B59EC5-509C-46B1-8994-58CBE7CFA017}">
      <dgm:prSet phldrT="[Texto]" custT="1"/>
      <dgm:spPr/>
      <dgm:t>
        <a:bodyPr/>
        <a:lstStyle/>
        <a:p>
          <a:r>
            <a:rPr lang="es-ES" sz="2000" dirty="0" smtClean="0">
              <a:latin typeface="Arial Narrow" panose="020B0606020202030204" pitchFamily="34" charset="0"/>
            </a:rPr>
            <a:t>Provinciales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0F7CA40C-68D0-48D0-AFBC-122A24B9CCFF}" type="parTrans" cxnId="{66A0542C-4A38-40B8-9095-74CFB9196405}">
      <dgm:prSet custT="1"/>
      <dgm:spPr/>
      <dgm:t>
        <a:bodyPr/>
        <a:lstStyle/>
        <a:p>
          <a:endParaRPr lang="es-ES" sz="1400"/>
        </a:p>
      </dgm:t>
    </dgm:pt>
    <dgm:pt modelId="{29182646-9352-4805-BBDB-DC1A487FD74C}" type="sibTrans" cxnId="{66A0542C-4A38-40B8-9095-74CFB9196405}">
      <dgm:prSet/>
      <dgm:spPr/>
      <dgm:t>
        <a:bodyPr/>
        <a:lstStyle/>
        <a:p>
          <a:endParaRPr lang="es-ES" sz="1600"/>
        </a:p>
      </dgm:t>
    </dgm:pt>
    <dgm:pt modelId="{45C32C6B-FFB4-47C9-B123-04CD8868277C}">
      <dgm:prSet phldrT="[Texto]" custT="1"/>
      <dgm:spPr/>
      <dgm:t>
        <a:bodyPr/>
        <a:lstStyle/>
        <a:p>
          <a:r>
            <a:rPr lang="es-ES" sz="2000" dirty="0" smtClean="0">
              <a:latin typeface="Arial Narrow" panose="020B0606020202030204" pitchFamily="34" charset="0"/>
            </a:rPr>
            <a:t>Calasancias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44E072EF-66E2-4516-9DFD-8BF16273B36C}" type="parTrans" cxnId="{BAF5414A-2F34-443F-AD35-6482D4AB47F1}">
      <dgm:prSet custT="1"/>
      <dgm:spPr/>
      <dgm:t>
        <a:bodyPr/>
        <a:lstStyle/>
        <a:p>
          <a:endParaRPr lang="es-ES" sz="1400"/>
        </a:p>
      </dgm:t>
    </dgm:pt>
    <dgm:pt modelId="{D343C3AA-303A-41E4-A2E0-9623A0F297C7}" type="sibTrans" cxnId="{BAF5414A-2F34-443F-AD35-6482D4AB47F1}">
      <dgm:prSet/>
      <dgm:spPr/>
      <dgm:t>
        <a:bodyPr/>
        <a:lstStyle/>
        <a:p>
          <a:endParaRPr lang="es-ES" sz="1600"/>
        </a:p>
      </dgm:t>
    </dgm:pt>
    <dgm:pt modelId="{1AD95F81-6CEF-4F12-BD79-25ACB9FD5BE8}" type="pres">
      <dgm:prSet presAssocID="{3DC1CBEE-C981-42E6-93BB-FFE67ABD9D7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70ABC69-D979-4293-965B-75530FF10BC7}" type="pres">
      <dgm:prSet presAssocID="{751E8FA1-ACF9-49B1-B6EE-16987A26DC37}" presName="centerShape" presStyleLbl="node0" presStyleIdx="0" presStyleCnt="1"/>
      <dgm:spPr/>
      <dgm:t>
        <a:bodyPr/>
        <a:lstStyle/>
        <a:p>
          <a:endParaRPr lang="es-ES"/>
        </a:p>
      </dgm:t>
    </dgm:pt>
    <dgm:pt modelId="{95DC9F79-5056-4D41-BFA1-8CD943593413}" type="pres">
      <dgm:prSet presAssocID="{31BE0555-7EF6-478A-BC2E-230873568EFA}" presName="parTrans" presStyleLbl="sibTrans2D1" presStyleIdx="0" presStyleCnt="4" custLinFactNeighborX="-2884" custLinFactNeighborY="-448"/>
      <dgm:spPr/>
      <dgm:t>
        <a:bodyPr/>
        <a:lstStyle/>
        <a:p>
          <a:endParaRPr lang="es-ES"/>
        </a:p>
      </dgm:t>
    </dgm:pt>
    <dgm:pt modelId="{D5D2CA29-40B1-4D48-97E4-E7B13910B654}" type="pres">
      <dgm:prSet presAssocID="{31BE0555-7EF6-478A-BC2E-230873568EFA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381F2A8C-E9D0-4DC0-8D4F-F2C981660C67}" type="pres">
      <dgm:prSet presAssocID="{A3E01768-8E9B-461E-BCBA-2643C52DF70F}" presName="node" presStyleLbl="node1" presStyleIdx="0" presStyleCnt="4" custScaleX="126868" custScaleY="103200" custRadScaleRad="90447" custRadScaleInc="-2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92353F-CDAC-4EE1-B116-BDA73E6A6E4F}" type="pres">
      <dgm:prSet presAssocID="{8B723CD3-860A-4A0E-A1DE-F32928E9ABA5}" presName="parTrans" presStyleLbl="sibTrans2D1" presStyleIdx="1" presStyleCnt="4" custLinFactNeighborX="-5335" custLinFactNeighborY="-2891"/>
      <dgm:spPr/>
      <dgm:t>
        <a:bodyPr/>
        <a:lstStyle/>
        <a:p>
          <a:endParaRPr lang="es-ES"/>
        </a:p>
      </dgm:t>
    </dgm:pt>
    <dgm:pt modelId="{B14BCA32-A1A5-40C0-BCBC-AE89F566DCD9}" type="pres">
      <dgm:prSet presAssocID="{8B723CD3-860A-4A0E-A1DE-F32928E9ABA5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2AEF090E-BE80-4EF7-B8C4-69E3737693A8}" type="pres">
      <dgm:prSet presAssocID="{659517ED-F715-4FF7-97BB-E3EA4097BC7D}" presName="node" presStyleLbl="node1" presStyleIdx="1" presStyleCnt="4" custScaleX="116685" custScaleY="95104" custRadScaleRad="90450" custRadScaleInc="32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FED0A6-5B94-42D1-B059-7D4D9F983735}" type="pres">
      <dgm:prSet presAssocID="{0F7CA40C-68D0-48D0-AFBC-122A24B9CCFF}" presName="parTrans" presStyleLbl="sibTrans2D1" presStyleIdx="2" presStyleCnt="4" custScaleX="162244" custLinFactNeighborX="-1061" custLinFactNeighborY="-3091"/>
      <dgm:spPr/>
      <dgm:t>
        <a:bodyPr/>
        <a:lstStyle/>
        <a:p>
          <a:endParaRPr lang="es-ES"/>
        </a:p>
      </dgm:t>
    </dgm:pt>
    <dgm:pt modelId="{034B0196-2D9C-4C26-94CF-8DC0E1C56695}" type="pres">
      <dgm:prSet presAssocID="{0F7CA40C-68D0-48D0-AFBC-122A24B9CCFF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875F3CB0-8002-4E3C-A654-1CADCEFBFF73}" type="pres">
      <dgm:prSet presAssocID="{38B59EC5-509C-46B1-8994-58CBE7CFA017}" presName="node" presStyleLbl="node1" presStyleIdx="2" presStyleCnt="4" custScaleX="126561" custScaleY="99204" custRadScaleRad="88617" custRadScaleInc="2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62F1BE-F9F7-4447-8EF0-B4E88B07E95A}" type="pres">
      <dgm:prSet presAssocID="{44E072EF-66E2-4516-9DFD-8BF16273B36C}" presName="parTrans" presStyleLbl="sibTrans2D1" presStyleIdx="3" presStyleCnt="4" custLinFactNeighborX="-15504" custLinFactNeighborY="-612"/>
      <dgm:spPr/>
      <dgm:t>
        <a:bodyPr/>
        <a:lstStyle/>
        <a:p>
          <a:endParaRPr lang="es-ES"/>
        </a:p>
      </dgm:t>
    </dgm:pt>
    <dgm:pt modelId="{7B1BBCBF-F5AF-465A-B8AD-0A6949CE97F9}" type="pres">
      <dgm:prSet presAssocID="{44E072EF-66E2-4516-9DFD-8BF16273B36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3CEBE23C-AD93-4EEB-9FC2-0AFF4A96FF4E}" type="pres">
      <dgm:prSet presAssocID="{45C32C6B-FFB4-47C9-B123-04CD8868277C}" presName="node" presStyleLbl="node1" presStyleIdx="3" presStyleCnt="4" custScaleX="120764" custScaleY="101610" custRadScaleRad="913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797CF46-7542-4258-8FC5-E4B528FC7153}" srcId="{3DC1CBEE-C981-42E6-93BB-FFE67ABD9D79}" destId="{751E8FA1-ACF9-49B1-B6EE-16987A26DC37}" srcOrd="0" destOrd="0" parTransId="{B06FA0C2-2140-4F89-9ECE-C444BF40F85C}" sibTransId="{2927D0E5-3466-4F7B-80AA-01283C89B2F0}"/>
    <dgm:cxn modelId="{9FFE9A5B-6BF6-4EB1-83DC-42C385730F84}" type="presOf" srcId="{3DC1CBEE-C981-42E6-93BB-FFE67ABD9D79}" destId="{1AD95F81-6CEF-4F12-BD79-25ACB9FD5BE8}" srcOrd="0" destOrd="0" presId="urn:microsoft.com/office/officeart/2005/8/layout/radial5"/>
    <dgm:cxn modelId="{66A0542C-4A38-40B8-9095-74CFB9196405}" srcId="{751E8FA1-ACF9-49B1-B6EE-16987A26DC37}" destId="{38B59EC5-509C-46B1-8994-58CBE7CFA017}" srcOrd="2" destOrd="0" parTransId="{0F7CA40C-68D0-48D0-AFBC-122A24B9CCFF}" sibTransId="{29182646-9352-4805-BBDB-DC1A487FD74C}"/>
    <dgm:cxn modelId="{ECCA1837-1E1F-4E45-B9D4-3F5154B7868F}" type="presOf" srcId="{8B723CD3-860A-4A0E-A1DE-F32928E9ABA5}" destId="{F592353F-CDAC-4EE1-B116-BDA73E6A6E4F}" srcOrd="0" destOrd="0" presId="urn:microsoft.com/office/officeart/2005/8/layout/radial5"/>
    <dgm:cxn modelId="{A34FA87B-DE78-4D37-A4B4-4BEC0D121588}" srcId="{751E8FA1-ACF9-49B1-B6EE-16987A26DC37}" destId="{A3E01768-8E9B-461E-BCBA-2643C52DF70F}" srcOrd="0" destOrd="0" parTransId="{31BE0555-7EF6-478A-BC2E-230873568EFA}" sibTransId="{21577294-B030-457A-AE8B-ECDEDAFB9EA6}"/>
    <dgm:cxn modelId="{25522585-3ECF-458D-BEC1-E96044B42C9D}" type="presOf" srcId="{751E8FA1-ACF9-49B1-B6EE-16987A26DC37}" destId="{F70ABC69-D979-4293-965B-75530FF10BC7}" srcOrd="0" destOrd="0" presId="urn:microsoft.com/office/officeart/2005/8/layout/radial5"/>
    <dgm:cxn modelId="{3BD1DC7E-CD9B-4195-91A8-2D42494B3B92}" type="presOf" srcId="{38B59EC5-509C-46B1-8994-58CBE7CFA017}" destId="{875F3CB0-8002-4E3C-A654-1CADCEFBFF73}" srcOrd="0" destOrd="0" presId="urn:microsoft.com/office/officeart/2005/8/layout/radial5"/>
    <dgm:cxn modelId="{FE230B1D-4829-477B-931E-A982D65A5894}" type="presOf" srcId="{659517ED-F715-4FF7-97BB-E3EA4097BC7D}" destId="{2AEF090E-BE80-4EF7-B8C4-69E3737693A8}" srcOrd="0" destOrd="0" presId="urn:microsoft.com/office/officeart/2005/8/layout/radial5"/>
    <dgm:cxn modelId="{3687D1E9-7402-4971-9658-780182AE7565}" type="presOf" srcId="{45C32C6B-FFB4-47C9-B123-04CD8868277C}" destId="{3CEBE23C-AD93-4EEB-9FC2-0AFF4A96FF4E}" srcOrd="0" destOrd="0" presId="urn:microsoft.com/office/officeart/2005/8/layout/radial5"/>
    <dgm:cxn modelId="{0F92B47B-F057-4857-B952-58B9ABDDC970}" type="presOf" srcId="{44E072EF-66E2-4516-9DFD-8BF16273B36C}" destId="{7B1BBCBF-F5AF-465A-B8AD-0A6949CE97F9}" srcOrd="1" destOrd="0" presId="urn:microsoft.com/office/officeart/2005/8/layout/radial5"/>
    <dgm:cxn modelId="{133E3543-D59F-43DD-8C3B-D0ABF1498302}" type="presOf" srcId="{31BE0555-7EF6-478A-BC2E-230873568EFA}" destId="{95DC9F79-5056-4D41-BFA1-8CD943593413}" srcOrd="0" destOrd="0" presId="urn:microsoft.com/office/officeart/2005/8/layout/radial5"/>
    <dgm:cxn modelId="{496DFC9A-8C75-40B6-9574-7E9DDAB95174}" type="presOf" srcId="{0F7CA40C-68D0-48D0-AFBC-122A24B9CCFF}" destId="{33FED0A6-5B94-42D1-B059-7D4D9F983735}" srcOrd="0" destOrd="0" presId="urn:microsoft.com/office/officeart/2005/8/layout/radial5"/>
    <dgm:cxn modelId="{23459B20-B662-4DFE-BE36-40683B6C5131}" type="presOf" srcId="{0F7CA40C-68D0-48D0-AFBC-122A24B9CCFF}" destId="{034B0196-2D9C-4C26-94CF-8DC0E1C56695}" srcOrd="1" destOrd="0" presId="urn:microsoft.com/office/officeart/2005/8/layout/radial5"/>
    <dgm:cxn modelId="{79D41A96-A9DB-4D71-8CB6-80E7089F5250}" type="presOf" srcId="{A3E01768-8E9B-461E-BCBA-2643C52DF70F}" destId="{381F2A8C-E9D0-4DC0-8D4F-F2C981660C67}" srcOrd="0" destOrd="0" presId="urn:microsoft.com/office/officeart/2005/8/layout/radial5"/>
    <dgm:cxn modelId="{1E9CF152-3BE7-4FA2-A6E2-69C33B50ECFE}" type="presOf" srcId="{31BE0555-7EF6-478A-BC2E-230873568EFA}" destId="{D5D2CA29-40B1-4D48-97E4-E7B13910B654}" srcOrd="1" destOrd="0" presId="urn:microsoft.com/office/officeart/2005/8/layout/radial5"/>
    <dgm:cxn modelId="{569B6E42-5574-441D-AEDE-D2DCC33016C5}" type="presOf" srcId="{8B723CD3-860A-4A0E-A1DE-F32928E9ABA5}" destId="{B14BCA32-A1A5-40C0-BCBC-AE89F566DCD9}" srcOrd="1" destOrd="0" presId="urn:microsoft.com/office/officeart/2005/8/layout/radial5"/>
    <dgm:cxn modelId="{BAF5414A-2F34-443F-AD35-6482D4AB47F1}" srcId="{751E8FA1-ACF9-49B1-B6EE-16987A26DC37}" destId="{45C32C6B-FFB4-47C9-B123-04CD8868277C}" srcOrd="3" destOrd="0" parTransId="{44E072EF-66E2-4516-9DFD-8BF16273B36C}" sibTransId="{D343C3AA-303A-41E4-A2E0-9623A0F297C7}"/>
    <dgm:cxn modelId="{38045DE4-7079-4B1B-967B-2EAD63E39D59}" srcId="{751E8FA1-ACF9-49B1-B6EE-16987A26DC37}" destId="{659517ED-F715-4FF7-97BB-E3EA4097BC7D}" srcOrd="1" destOrd="0" parTransId="{8B723CD3-860A-4A0E-A1DE-F32928E9ABA5}" sibTransId="{033C6130-3855-4E1D-8E06-FF04213CF3A7}"/>
    <dgm:cxn modelId="{5A3DF339-1FD0-41B0-81BF-CC15CAE58BF1}" type="presOf" srcId="{44E072EF-66E2-4516-9DFD-8BF16273B36C}" destId="{0562F1BE-F9F7-4447-8EF0-B4E88B07E95A}" srcOrd="0" destOrd="0" presId="urn:microsoft.com/office/officeart/2005/8/layout/radial5"/>
    <dgm:cxn modelId="{F5E9C89D-B1D2-476E-9178-C12C5142C662}" type="presParOf" srcId="{1AD95F81-6CEF-4F12-BD79-25ACB9FD5BE8}" destId="{F70ABC69-D979-4293-965B-75530FF10BC7}" srcOrd="0" destOrd="0" presId="urn:microsoft.com/office/officeart/2005/8/layout/radial5"/>
    <dgm:cxn modelId="{9564B9AE-170A-4DE1-B114-3A0E1AB52314}" type="presParOf" srcId="{1AD95F81-6CEF-4F12-BD79-25ACB9FD5BE8}" destId="{95DC9F79-5056-4D41-BFA1-8CD943593413}" srcOrd="1" destOrd="0" presId="urn:microsoft.com/office/officeart/2005/8/layout/radial5"/>
    <dgm:cxn modelId="{D5A88E0C-FF91-40DD-8523-7ECC75CB6419}" type="presParOf" srcId="{95DC9F79-5056-4D41-BFA1-8CD943593413}" destId="{D5D2CA29-40B1-4D48-97E4-E7B13910B654}" srcOrd="0" destOrd="0" presId="urn:microsoft.com/office/officeart/2005/8/layout/radial5"/>
    <dgm:cxn modelId="{5F5B9BBD-21BF-4FBD-855B-E3C6D21E6784}" type="presParOf" srcId="{1AD95F81-6CEF-4F12-BD79-25ACB9FD5BE8}" destId="{381F2A8C-E9D0-4DC0-8D4F-F2C981660C67}" srcOrd="2" destOrd="0" presId="urn:microsoft.com/office/officeart/2005/8/layout/radial5"/>
    <dgm:cxn modelId="{F104037F-9CF0-4A70-9726-C60371DD0CFD}" type="presParOf" srcId="{1AD95F81-6CEF-4F12-BD79-25ACB9FD5BE8}" destId="{F592353F-CDAC-4EE1-B116-BDA73E6A6E4F}" srcOrd="3" destOrd="0" presId="urn:microsoft.com/office/officeart/2005/8/layout/radial5"/>
    <dgm:cxn modelId="{ACA7DB33-FF8A-4CF3-8522-46C7A9327FFF}" type="presParOf" srcId="{F592353F-CDAC-4EE1-B116-BDA73E6A6E4F}" destId="{B14BCA32-A1A5-40C0-BCBC-AE89F566DCD9}" srcOrd="0" destOrd="0" presId="urn:microsoft.com/office/officeart/2005/8/layout/radial5"/>
    <dgm:cxn modelId="{6E8B6521-7750-405C-AB94-BD6356E93676}" type="presParOf" srcId="{1AD95F81-6CEF-4F12-BD79-25ACB9FD5BE8}" destId="{2AEF090E-BE80-4EF7-B8C4-69E3737693A8}" srcOrd="4" destOrd="0" presId="urn:microsoft.com/office/officeart/2005/8/layout/radial5"/>
    <dgm:cxn modelId="{75E58AB4-9A77-49D5-A970-656D13999E64}" type="presParOf" srcId="{1AD95F81-6CEF-4F12-BD79-25ACB9FD5BE8}" destId="{33FED0A6-5B94-42D1-B059-7D4D9F983735}" srcOrd="5" destOrd="0" presId="urn:microsoft.com/office/officeart/2005/8/layout/radial5"/>
    <dgm:cxn modelId="{9097A63C-2201-4F98-BA7E-E1164A0DEEF4}" type="presParOf" srcId="{33FED0A6-5B94-42D1-B059-7D4D9F983735}" destId="{034B0196-2D9C-4C26-94CF-8DC0E1C56695}" srcOrd="0" destOrd="0" presId="urn:microsoft.com/office/officeart/2005/8/layout/radial5"/>
    <dgm:cxn modelId="{4F07497E-0BBD-4F31-9971-1AA84993A82F}" type="presParOf" srcId="{1AD95F81-6CEF-4F12-BD79-25ACB9FD5BE8}" destId="{875F3CB0-8002-4E3C-A654-1CADCEFBFF73}" srcOrd="6" destOrd="0" presId="urn:microsoft.com/office/officeart/2005/8/layout/radial5"/>
    <dgm:cxn modelId="{AD51B554-D735-4A04-B43C-4A21670959E4}" type="presParOf" srcId="{1AD95F81-6CEF-4F12-BD79-25ACB9FD5BE8}" destId="{0562F1BE-F9F7-4447-8EF0-B4E88B07E95A}" srcOrd="7" destOrd="0" presId="urn:microsoft.com/office/officeart/2005/8/layout/radial5"/>
    <dgm:cxn modelId="{0059001D-8A3F-405A-AC4F-07C3344E4E4E}" type="presParOf" srcId="{0562F1BE-F9F7-4447-8EF0-B4E88B07E95A}" destId="{7B1BBCBF-F5AF-465A-B8AD-0A6949CE97F9}" srcOrd="0" destOrd="0" presId="urn:microsoft.com/office/officeart/2005/8/layout/radial5"/>
    <dgm:cxn modelId="{FBE27C3B-19B4-4402-9C2E-8EE6FC1D321B}" type="presParOf" srcId="{1AD95F81-6CEF-4F12-BD79-25ACB9FD5BE8}" destId="{3CEBE23C-AD93-4EEB-9FC2-0AFF4A96FF4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7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83F048D2-D996-428A-8696-3AE3A2AD7A21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Narrow" panose="020B0606020202030204" pitchFamily="34" charset="0"/>
            </a:rPr>
            <a:t>Acompañamiento Vocacional Escolapio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FE715D98-BB84-4943-995B-A995F3C6CB59}" type="parTrans" cxnId="{9A8EC644-9583-4470-B4B6-C24751A5537A}">
      <dgm:prSet/>
      <dgm:spPr/>
      <dgm:t>
        <a:bodyPr/>
        <a:lstStyle/>
        <a:p>
          <a:endParaRPr lang="es-ES"/>
        </a:p>
      </dgm:t>
    </dgm:pt>
    <dgm:pt modelId="{6E4F9D40-344E-40B8-9DDA-52FF9DD59E10}" type="sibTrans" cxnId="{9A8EC644-9583-4470-B4B6-C24751A5537A}">
      <dgm:prSet/>
      <dgm:spPr/>
      <dgm:t>
        <a:bodyPr/>
        <a:lstStyle/>
        <a:p>
          <a:endParaRPr lang="es-ES"/>
        </a:p>
      </dgm:t>
    </dgm:pt>
    <dgm:pt modelId="{498C76B9-1E56-45FB-AA11-BF1AE2AAD9B9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Narrow" panose="020B0606020202030204" pitchFamily="34" charset="0"/>
            </a:rPr>
            <a:t>Curso de acompañamiento espiritual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6A1CC7AD-4CEE-4E63-BD52-2DA77BE770AE}" type="parTrans" cxnId="{E096A1CE-3B54-45A2-8D34-21287B02F6C5}">
      <dgm:prSet/>
      <dgm:spPr/>
      <dgm:t>
        <a:bodyPr/>
        <a:lstStyle/>
        <a:p>
          <a:endParaRPr lang="es-ES"/>
        </a:p>
      </dgm:t>
    </dgm:pt>
    <dgm:pt modelId="{1E62D986-D849-408C-91E8-14B3D9A7D1E7}" type="sibTrans" cxnId="{E096A1CE-3B54-45A2-8D34-21287B02F6C5}">
      <dgm:prSet/>
      <dgm:spPr/>
      <dgm:t>
        <a:bodyPr/>
        <a:lstStyle/>
        <a:p>
          <a:endParaRPr lang="es-ES"/>
        </a:p>
      </dgm:t>
    </dgm:pt>
    <dgm:pt modelId="{EE50D97D-7FC5-4987-9D5B-DE0A3F8EAC0A}">
      <dgm:prSet phldrT="[Texto]" custT="1"/>
      <dgm:spPr/>
      <dgm:t>
        <a:bodyPr/>
        <a:lstStyle/>
        <a:p>
          <a:pPr algn="l"/>
          <a:r>
            <a:rPr lang="es-ES" sz="1600" dirty="0" smtClean="0">
              <a:latin typeface="Arial Narrow" panose="020B0606020202030204" pitchFamily="34" charset="0"/>
            </a:rPr>
            <a:t>1.000 ejemplares publicados</a:t>
          </a:r>
          <a:endParaRPr lang="es-ES" sz="1600" dirty="0">
            <a:latin typeface="Arial Narrow" panose="020B0606020202030204" pitchFamily="34" charset="0"/>
          </a:endParaRPr>
        </a:p>
      </dgm:t>
    </dgm:pt>
    <dgm:pt modelId="{58767050-A232-408F-B602-96DF08D83C65}" type="parTrans" cxnId="{A29563BB-1364-4253-98E4-CF59C95A06F1}">
      <dgm:prSet/>
      <dgm:spPr/>
      <dgm:t>
        <a:bodyPr/>
        <a:lstStyle/>
        <a:p>
          <a:endParaRPr lang="es-ES"/>
        </a:p>
      </dgm:t>
    </dgm:pt>
    <dgm:pt modelId="{CB3D16E4-D61F-42A7-A945-A82D31E878D1}" type="sibTrans" cxnId="{A29563BB-1364-4253-98E4-CF59C95A06F1}">
      <dgm:prSet/>
      <dgm:spPr/>
      <dgm:t>
        <a:bodyPr/>
        <a:lstStyle/>
        <a:p>
          <a:endParaRPr lang="es-ES"/>
        </a:p>
      </dgm:t>
    </dgm:pt>
    <dgm:pt modelId="{3EF3FF0E-AE8C-4E52-9A60-4C37BCB9CEC8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Narrow" panose="020B0606020202030204" pitchFamily="34" charset="0"/>
            </a:rPr>
            <a:t>Retiros Espirituales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BFF147EE-6282-40F2-BAE5-DD4D3A012455}" type="parTrans" cxnId="{512E9617-F235-4CB2-ABC8-4706C46A35E2}">
      <dgm:prSet/>
      <dgm:spPr/>
      <dgm:t>
        <a:bodyPr/>
        <a:lstStyle/>
        <a:p>
          <a:endParaRPr lang="es-ES"/>
        </a:p>
      </dgm:t>
    </dgm:pt>
    <dgm:pt modelId="{A6603B26-1C3A-4E60-A5CC-534D487F1362}" type="sibTrans" cxnId="{512E9617-F235-4CB2-ABC8-4706C46A35E2}">
      <dgm:prSet/>
      <dgm:spPr/>
      <dgm:t>
        <a:bodyPr/>
        <a:lstStyle/>
        <a:p>
          <a:endParaRPr lang="es-ES"/>
        </a:p>
      </dgm:t>
    </dgm:pt>
    <dgm:pt modelId="{6C59092C-6E5D-4770-9A41-2955F31FC5C1}">
      <dgm:prSet phldrT="[Texto]" custT="1"/>
      <dgm:spPr/>
      <dgm:t>
        <a:bodyPr/>
        <a:lstStyle/>
        <a:p>
          <a:pPr algn="l"/>
          <a:r>
            <a:rPr lang="es-ES" sz="1600" dirty="0" smtClean="0">
              <a:latin typeface="Arial Narrow" panose="020B0606020202030204" pitchFamily="34" charset="0"/>
            </a:rPr>
            <a:t>3 Etapas (9,10,11)</a:t>
          </a:r>
          <a:endParaRPr lang="es-ES" sz="1600" dirty="0">
            <a:latin typeface="Arial Narrow" panose="020B0606020202030204" pitchFamily="34" charset="0"/>
          </a:endParaRPr>
        </a:p>
      </dgm:t>
    </dgm:pt>
    <dgm:pt modelId="{56FD6829-7C78-49C2-BE32-7284863F7FF1}" type="parTrans" cxnId="{06CB4722-6A8E-4725-8C9B-23E81C60450C}">
      <dgm:prSet/>
      <dgm:spPr/>
      <dgm:t>
        <a:bodyPr/>
        <a:lstStyle/>
        <a:p>
          <a:endParaRPr lang="es-ES"/>
        </a:p>
      </dgm:t>
    </dgm:pt>
    <dgm:pt modelId="{0F5DE8FB-06B5-480D-A820-30385EE067DC}" type="sibTrans" cxnId="{06CB4722-6A8E-4725-8C9B-23E81C60450C}">
      <dgm:prSet/>
      <dgm:spPr/>
      <dgm:t>
        <a:bodyPr/>
        <a:lstStyle/>
        <a:p>
          <a:endParaRPr lang="es-ES"/>
        </a:p>
      </dgm:t>
    </dgm:pt>
    <dgm:pt modelId="{6E1E32D4-D190-4A99-B99D-DE4F58A0776D}">
      <dgm:prSet phldrT="[Texto]" custT="1"/>
      <dgm:spPr/>
      <dgm:t>
        <a:bodyPr/>
        <a:lstStyle/>
        <a:p>
          <a:pPr algn="l"/>
          <a:r>
            <a:rPr lang="es-ES" sz="1600" dirty="0" smtClean="0">
              <a:latin typeface="Arial Narrow" panose="020B0606020202030204" pitchFamily="34" charset="0"/>
            </a:rPr>
            <a:t>240 ejemplares vendidos</a:t>
          </a:r>
          <a:endParaRPr lang="es-ES" sz="1600" dirty="0">
            <a:latin typeface="Arial Narrow" panose="020B0606020202030204" pitchFamily="34" charset="0"/>
          </a:endParaRPr>
        </a:p>
      </dgm:t>
    </dgm:pt>
    <dgm:pt modelId="{37C23065-C550-41AD-96E4-3CA85A08D924}" type="parTrans" cxnId="{4ED2F131-50DB-49A6-A532-92233A0C3818}">
      <dgm:prSet/>
      <dgm:spPr/>
      <dgm:t>
        <a:bodyPr/>
        <a:lstStyle/>
        <a:p>
          <a:endParaRPr lang="es-ES"/>
        </a:p>
      </dgm:t>
    </dgm:pt>
    <dgm:pt modelId="{0A34D064-3D87-4D91-9C1E-812BDBCACFF6}" type="sibTrans" cxnId="{4ED2F131-50DB-49A6-A532-92233A0C3818}">
      <dgm:prSet/>
      <dgm:spPr/>
      <dgm:t>
        <a:bodyPr/>
        <a:lstStyle/>
        <a:p>
          <a:endParaRPr lang="es-ES"/>
        </a:p>
      </dgm:t>
    </dgm:pt>
    <dgm:pt modelId="{F085B169-85D3-421C-90D7-D1F2F3AA3266}">
      <dgm:prSet phldrT="[Texto]" custT="1"/>
      <dgm:spPr/>
      <dgm:t>
        <a:bodyPr/>
        <a:lstStyle/>
        <a:p>
          <a:pPr algn="l"/>
          <a:r>
            <a:rPr lang="es-ES" sz="1600" dirty="0" smtClean="0">
              <a:latin typeface="Arial Narrow" panose="020B0606020202030204" pitchFamily="34" charset="0"/>
            </a:rPr>
            <a:t>Más de 2.000 ejemplares vendidos</a:t>
          </a:r>
          <a:endParaRPr lang="es-ES" sz="1600" dirty="0">
            <a:latin typeface="Arial Narrow" panose="020B0606020202030204" pitchFamily="34" charset="0"/>
          </a:endParaRPr>
        </a:p>
      </dgm:t>
    </dgm:pt>
    <dgm:pt modelId="{A61ABA63-D9A0-41F7-B099-B864018CDCF2}" type="parTrans" cxnId="{CD481F57-2F94-4893-B116-1A8B5887DDE8}">
      <dgm:prSet/>
      <dgm:spPr/>
      <dgm:t>
        <a:bodyPr/>
        <a:lstStyle/>
        <a:p>
          <a:endParaRPr lang="es-ES"/>
        </a:p>
      </dgm:t>
    </dgm:pt>
    <dgm:pt modelId="{5BBD0034-E0A7-4B3E-A6FE-C918E5B56EC8}" type="sibTrans" cxnId="{CD481F57-2F94-4893-B116-1A8B5887DDE8}">
      <dgm:prSet/>
      <dgm:spPr/>
      <dgm:t>
        <a:bodyPr/>
        <a:lstStyle/>
        <a:p>
          <a:endParaRPr lang="es-ES"/>
        </a:p>
      </dgm:t>
    </dgm:pt>
    <dgm:pt modelId="{FB2EBEC9-D9E0-4106-8170-994336C09E7D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Narrow" panose="020B0606020202030204" pitchFamily="34" charset="0"/>
            </a:rPr>
            <a:t>Cantoral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2B3B7C0C-BEAA-4DBB-9992-54BE5681E146}" type="parTrans" cxnId="{933A487F-B522-4AB2-A3AB-4EB126D0C487}">
      <dgm:prSet/>
      <dgm:spPr/>
      <dgm:t>
        <a:bodyPr/>
        <a:lstStyle/>
        <a:p>
          <a:endParaRPr lang="es-ES"/>
        </a:p>
      </dgm:t>
    </dgm:pt>
    <dgm:pt modelId="{DD2B0EBD-6883-4370-96C0-139F2579B6FA}" type="sibTrans" cxnId="{933A487F-B522-4AB2-A3AB-4EB126D0C487}">
      <dgm:prSet/>
      <dgm:spPr/>
      <dgm:t>
        <a:bodyPr/>
        <a:lstStyle/>
        <a:p>
          <a:endParaRPr lang="es-ES"/>
        </a:p>
      </dgm:t>
    </dgm:pt>
    <dgm:pt modelId="{EE345635-2BBB-405F-A142-DF40A7397FD6}">
      <dgm:prSet phldrT="[Texto]" custT="1"/>
      <dgm:spPr/>
      <dgm:t>
        <a:bodyPr/>
        <a:lstStyle/>
        <a:p>
          <a:pPr algn="l"/>
          <a:r>
            <a:rPr lang="es-ES" sz="1600" dirty="0" smtClean="0">
              <a:latin typeface="Arial Narrow" panose="020B0606020202030204" pitchFamily="34" charset="0"/>
            </a:rPr>
            <a:t>1.350 ejemplares vendidos</a:t>
          </a:r>
          <a:endParaRPr lang="es-ES" sz="1600" dirty="0">
            <a:latin typeface="Arial Narrow" panose="020B0606020202030204" pitchFamily="34" charset="0"/>
          </a:endParaRPr>
        </a:p>
      </dgm:t>
    </dgm:pt>
    <dgm:pt modelId="{A1BAC6E5-DD97-438B-83F4-066623F77237}" type="parTrans" cxnId="{11129C2E-209D-4F74-A6A0-683623B00F59}">
      <dgm:prSet/>
      <dgm:spPr/>
      <dgm:t>
        <a:bodyPr/>
        <a:lstStyle/>
        <a:p>
          <a:endParaRPr lang="es-ES"/>
        </a:p>
      </dgm:t>
    </dgm:pt>
    <dgm:pt modelId="{700F3966-1E15-45EA-A779-11C42CB3B565}" type="sibTrans" cxnId="{11129C2E-209D-4F74-A6A0-683623B00F59}">
      <dgm:prSet/>
      <dgm:spPr/>
      <dgm:t>
        <a:bodyPr/>
        <a:lstStyle/>
        <a:p>
          <a:endParaRPr lang="es-ES"/>
        </a:p>
      </dgm:t>
    </dgm:pt>
    <dgm:pt modelId="{C488E920-4C3D-4145-9D90-8DF76883B89F}">
      <dgm:prSet phldrT="[Texto]" custT="1"/>
      <dgm:spPr/>
      <dgm:t>
        <a:bodyPr/>
        <a:lstStyle/>
        <a:p>
          <a:pPr algn="l"/>
          <a:endParaRPr lang="es-ES" sz="1600" dirty="0">
            <a:latin typeface="Arial Narrow" panose="020B0606020202030204" pitchFamily="34" charset="0"/>
          </a:endParaRPr>
        </a:p>
      </dgm:t>
    </dgm:pt>
    <dgm:pt modelId="{DA0C57F4-B5D7-4194-888E-34CAA6D99A4D}" type="parTrans" cxnId="{0E829B52-B9CE-4C11-B21C-50D795F2C0D3}">
      <dgm:prSet/>
      <dgm:spPr/>
      <dgm:t>
        <a:bodyPr/>
        <a:lstStyle/>
        <a:p>
          <a:endParaRPr lang="es-ES"/>
        </a:p>
      </dgm:t>
    </dgm:pt>
    <dgm:pt modelId="{1E491AD2-07C8-40A4-A4EB-6974D0D0BD53}" type="sibTrans" cxnId="{0E829B52-B9CE-4C11-B21C-50D795F2C0D3}">
      <dgm:prSet/>
      <dgm:spPr/>
      <dgm:t>
        <a:bodyPr/>
        <a:lstStyle/>
        <a:p>
          <a:endParaRPr lang="es-ES"/>
        </a:p>
      </dgm:t>
    </dgm:pt>
    <dgm:pt modelId="{1098A5E7-ADC1-410D-8750-E7249B85C1AF}">
      <dgm:prSet phldrT="[Texto]" custT="1"/>
      <dgm:spPr/>
      <dgm:t>
        <a:bodyPr/>
        <a:lstStyle/>
        <a:p>
          <a:pPr algn="l"/>
          <a:endParaRPr lang="es-ES" sz="1600" dirty="0">
            <a:latin typeface="Arial Narrow" panose="020B0606020202030204" pitchFamily="34" charset="0"/>
          </a:endParaRPr>
        </a:p>
      </dgm:t>
    </dgm:pt>
    <dgm:pt modelId="{C91068FF-F338-484E-8548-85487F0DFF85}" type="parTrans" cxnId="{B44DB987-5DC7-427D-A672-110C52AA5273}">
      <dgm:prSet/>
      <dgm:spPr/>
      <dgm:t>
        <a:bodyPr/>
        <a:lstStyle/>
        <a:p>
          <a:endParaRPr lang="es-ES"/>
        </a:p>
      </dgm:t>
    </dgm:pt>
    <dgm:pt modelId="{95173250-D803-4DF7-AB55-F1D7554F62D2}" type="sibTrans" cxnId="{B44DB987-5DC7-427D-A672-110C52AA5273}">
      <dgm:prSet/>
      <dgm:spPr/>
      <dgm:t>
        <a:bodyPr/>
        <a:lstStyle/>
        <a:p>
          <a:endParaRPr lang="es-ES"/>
        </a:p>
      </dgm:t>
    </dgm:pt>
    <dgm:pt modelId="{4AD4639F-2F98-429D-953E-3F39F724AA9D}">
      <dgm:prSet phldrT="[Texto]" custT="1"/>
      <dgm:spPr/>
      <dgm:t>
        <a:bodyPr/>
        <a:lstStyle/>
        <a:p>
          <a:pPr algn="l"/>
          <a:endParaRPr lang="es-ES" sz="1600" dirty="0">
            <a:latin typeface="Arial Narrow" panose="020B0606020202030204" pitchFamily="34" charset="0"/>
          </a:endParaRPr>
        </a:p>
      </dgm:t>
    </dgm:pt>
    <dgm:pt modelId="{60A8A73A-CEE8-400B-9407-09C60BD63E73}" type="parTrans" cxnId="{0465DD99-FDB3-4EBD-B191-6B8812B0C652}">
      <dgm:prSet/>
      <dgm:spPr/>
      <dgm:t>
        <a:bodyPr/>
        <a:lstStyle/>
        <a:p>
          <a:endParaRPr lang="es-ES"/>
        </a:p>
      </dgm:t>
    </dgm:pt>
    <dgm:pt modelId="{132C6F88-E3C4-495C-AA6C-1DC226E0FEBF}" type="sibTrans" cxnId="{0465DD99-FDB3-4EBD-B191-6B8812B0C652}">
      <dgm:prSet/>
      <dgm:spPr/>
      <dgm:t>
        <a:bodyPr/>
        <a:lstStyle/>
        <a:p>
          <a:endParaRPr lang="es-ES"/>
        </a:p>
      </dgm:t>
    </dgm:pt>
    <dgm:pt modelId="{1BD5CC59-B39F-4C57-81F5-DB471030559D}" type="pres">
      <dgm:prSet presAssocID="{86E9DC13-166D-4BF8-B484-498B8AE9DF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23B74B6-7DA4-45D7-8DA6-BE22556B7405}" type="pres">
      <dgm:prSet presAssocID="{86E9DC13-166D-4BF8-B484-498B8AE9DFE9}" presName="fgShape" presStyleLbl="fgShp" presStyleIdx="0" presStyleCnt="1" custLinFactNeighborX="-719" custLinFactNeighborY="1264"/>
      <dgm:spPr>
        <a:noFill/>
      </dgm:spPr>
      <dgm:t>
        <a:bodyPr/>
        <a:lstStyle/>
        <a:p>
          <a:endParaRPr lang="es-ES"/>
        </a:p>
      </dgm:t>
    </dgm:pt>
    <dgm:pt modelId="{B7031383-5A9A-4FEA-8BC4-A208D4221E16}" type="pres">
      <dgm:prSet presAssocID="{86E9DC13-166D-4BF8-B484-498B8AE9DFE9}" presName="linComp" presStyleCnt="0"/>
      <dgm:spPr/>
    </dgm:pt>
    <dgm:pt modelId="{A334A150-1DA5-40C3-9F03-1526AC8091F1}" type="pres">
      <dgm:prSet presAssocID="{83F048D2-D996-428A-8696-3AE3A2AD7A21}" presName="compNode" presStyleCnt="0"/>
      <dgm:spPr/>
    </dgm:pt>
    <dgm:pt modelId="{6AEFB6B4-5EC6-4518-AB01-65C14C298997}" type="pres">
      <dgm:prSet presAssocID="{83F048D2-D996-428A-8696-3AE3A2AD7A21}" presName="bkgdShape" presStyleLbl="node1" presStyleIdx="0" presStyleCnt="4"/>
      <dgm:spPr/>
      <dgm:t>
        <a:bodyPr/>
        <a:lstStyle/>
        <a:p>
          <a:endParaRPr lang="es-ES"/>
        </a:p>
      </dgm:t>
    </dgm:pt>
    <dgm:pt modelId="{5C9102AD-A1DF-4E54-9044-5001C8AC1758}" type="pres">
      <dgm:prSet presAssocID="{83F048D2-D996-428A-8696-3AE3A2AD7A21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8B4483-EADE-4277-9213-65EEC999D67A}" type="pres">
      <dgm:prSet presAssocID="{83F048D2-D996-428A-8696-3AE3A2AD7A21}" presName="invisiNode" presStyleLbl="node1" presStyleIdx="0" presStyleCnt="4"/>
      <dgm:spPr/>
    </dgm:pt>
    <dgm:pt modelId="{F93EF7C6-C42A-4F58-B2F7-BB78886965A5}" type="pres">
      <dgm:prSet presAssocID="{83F048D2-D996-428A-8696-3AE3A2AD7A21}" presName="imagNode" presStyleLbl="fgImgPlac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40" t="-34218" r="-3094" b="-20036"/>
          </a:stretch>
        </a:blipFill>
      </dgm:spPr>
      <dgm:t>
        <a:bodyPr/>
        <a:lstStyle/>
        <a:p>
          <a:endParaRPr lang="es-ES"/>
        </a:p>
      </dgm:t>
    </dgm:pt>
    <dgm:pt modelId="{CB2EB751-386D-4163-88EC-CC5FFEF9C6E4}" type="pres">
      <dgm:prSet presAssocID="{6E4F9D40-344E-40B8-9DDA-52FF9DD59E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F4F9F17-3140-4B6B-9ABA-639B1741D502}" type="pres">
      <dgm:prSet presAssocID="{498C76B9-1E56-45FB-AA11-BF1AE2AAD9B9}" presName="compNode" presStyleCnt="0"/>
      <dgm:spPr/>
    </dgm:pt>
    <dgm:pt modelId="{AF754A10-8845-4765-B565-C56F4A22A485}" type="pres">
      <dgm:prSet presAssocID="{498C76B9-1E56-45FB-AA11-BF1AE2AAD9B9}" presName="bkgdShape" presStyleLbl="node1" presStyleIdx="1" presStyleCnt="4"/>
      <dgm:spPr/>
      <dgm:t>
        <a:bodyPr/>
        <a:lstStyle/>
        <a:p>
          <a:endParaRPr lang="es-ES"/>
        </a:p>
      </dgm:t>
    </dgm:pt>
    <dgm:pt modelId="{0D53777F-92CA-4066-B14A-78C3585CBE4C}" type="pres">
      <dgm:prSet presAssocID="{498C76B9-1E56-45FB-AA11-BF1AE2AAD9B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88BCD8-93B2-42BB-BB13-406D74D5FE6E}" type="pres">
      <dgm:prSet presAssocID="{498C76B9-1E56-45FB-AA11-BF1AE2AAD9B9}" presName="invisiNode" presStyleLbl="node1" presStyleIdx="1" presStyleCnt="4"/>
      <dgm:spPr/>
    </dgm:pt>
    <dgm:pt modelId="{7931DD21-D93C-4BA9-9E1F-89819DDEBD43}" type="pres">
      <dgm:prSet presAssocID="{498C76B9-1E56-45FB-AA11-BF1AE2AAD9B9}" presName="imagNode" presStyleLbl="fgImgPlace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649FCFC-AECB-4374-847F-A7EE9BF207E0}" type="pres">
      <dgm:prSet presAssocID="{1E62D986-D849-408C-91E8-14B3D9A7D1E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EBDD40A-A8C5-474A-BAEF-133CC372236D}" type="pres">
      <dgm:prSet presAssocID="{3EF3FF0E-AE8C-4E52-9A60-4C37BCB9CEC8}" presName="compNode" presStyleCnt="0"/>
      <dgm:spPr/>
    </dgm:pt>
    <dgm:pt modelId="{81830F58-F5EC-473E-B6B5-79E4745D57F9}" type="pres">
      <dgm:prSet presAssocID="{3EF3FF0E-AE8C-4E52-9A60-4C37BCB9CEC8}" presName="bkgdShape" presStyleLbl="node1" presStyleIdx="2" presStyleCnt="4"/>
      <dgm:spPr/>
      <dgm:t>
        <a:bodyPr/>
        <a:lstStyle/>
        <a:p>
          <a:endParaRPr lang="es-ES"/>
        </a:p>
      </dgm:t>
    </dgm:pt>
    <dgm:pt modelId="{B02A472E-EF28-44E5-AE6B-EA41BC80C164}" type="pres">
      <dgm:prSet presAssocID="{3EF3FF0E-AE8C-4E52-9A60-4C37BCB9CEC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12E382-A3F9-40D5-96F9-8287DFD02386}" type="pres">
      <dgm:prSet presAssocID="{3EF3FF0E-AE8C-4E52-9A60-4C37BCB9CEC8}" presName="invisiNode" presStyleLbl="node1" presStyleIdx="2" presStyleCnt="4"/>
      <dgm:spPr/>
    </dgm:pt>
    <dgm:pt modelId="{1F76453F-74EB-47F7-B7E1-4DD6E6CF0D86}" type="pres">
      <dgm:prSet presAssocID="{3EF3FF0E-AE8C-4E52-9A60-4C37BCB9CEC8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  <dgm:t>
        <a:bodyPr/>
        <a:lstStyle/>
        <a:p>
          <a:endParaRPr lang="es-ES"/>
        </a:p>
      </dgm:t>
    </dgm:pt>
    <dgm:pt modelId="{62680F00-3E22-440E-A6D2-1F901CE2C206}" type="pres">
      <dgm:prSet presAssocID="{A6603B26-1C3A-4E60-A5CC-534D487F136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9CF0002-8D0E-4EA0-8495-EB716DE782F7}" type="pres">
      <dgm:prSet presAssocID="{FB2EBEC9-D9E0-4106-8170-994336C09E7D}" presName="compNode" presStyleCnt="0"/>
      <dgm:spPr/>
    </dgm:pt>
    <dgm:pt modelId="{E74B2CA3-0AE4-4C99-BF08-D46F5DEF0B1E}" type="pres">
      <dgm:prSet presAssocID="{FB2EBEC9-D9E0-4106-8170-994336C09E7D}" presName="bkgdShape" presStyleLbl="node1" presStyleIdx="3" presStyleCnt="4" custLinFactNeighborX="21447" custLinFactNeighborY="7106"/>
      <dgm:spPr/>
      <dgm:t>
        <a:bodyPr/>
        <a:lstStyle/>
        <a:p>
          <a:endParaRPr lang="es-ES"/>
        </a:p>
      </dgm:t>
    </dgm:pt>
    <dgm:pt modelId="{819A1865-8953-4D50-B740-E4F809349FB8}" type="pres">
      <dgm:prSet presAssocID="{FB2EBEC9-D9E0-4106-8170-994336C09E7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883F0A-B1AF-4B8D-AFA7-A0A897F190C7}" type="pres">
      <dgm:prSet presAssocID="{FB2EBEC9-D9E0-4106-8170-994336C09E7D}" presName="invisiNode" presStyleLbl="node1" presStyleIdx="3" presStyleCnt="4"/>
      <dgm:spPr/>
    </dgm:pt>
    <dgm:pt modelId="{12C0F798-FB77-4E8B-88E2-B1E41B158554}" type="pres">
      <dgm:prSet presAssocID="{FB2EBEC9-D9E0-4106-8170-994336C09E7D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E1EC4496-BE66-481D-B75E-E93FA8F035D0}" type="presOf" srcId="{6E1E32D4-D190-4A99-B99D-DE4F58A0776D}" destId="{6AEFB6B4-5EC6-4518-AB01-65C14C298997}" srcOrd="0" destOrd="1" presId="urn:microsoft.com/office/officeart/2005/8/layout/hList7"/>
    <dgm:cxn modelId="{FC1B5911-4727-4491-9A21-2797326382EC}" type="presOf" srcId="{83F048D2-D996-428A-8696-3AE3A2AD7A21}" destId="{5C9102AD-A1DF-4E54-9044-5001C8AC1758}" srcOrd="1" destOrd="0" presId="urn:microsoft.com/office/officeart/2005/8/layout/hList7"/>
    <dgm:cxn modelId="{7E237C2E-7F0A-4D5B-92DA-C0054383C90A}" type="presOf" srcId="{1098A5E7-ADC1-410D-8750-E7249B85C1AF}" destId="{E74B2CA3-0AE4-4C99-BF08-D46F5DEF0B1E}" srcOrd="0" destOrd="1" presId="urn:microsoft.com/office/officeart/2005/8/layout/hList7"/>
    <dgm:cxn modelId="{4F9AF1E1-55CB-4911-A2E8-A39907AB6988}" type="presOf" srcId="{83F048D2-D996-428A-8696-3AE3A2AD7A21}" destId="{6AEFB6B4-5EC6-4518-AB01-65C14C298997}" srcOrd="0" destOrd="0" presId="urn:microsoft.com/office/officeart/2005/8/layout/hList7"/>
    <dgm:cxn modelId="{69EAA2F5-AEC8-4B42-A285-59045916046B}" type="presOf" srcId="{4AD4639F-2F98-429D-953E-3F39F724AA9D}" destId="{E74B2CA3-0AE4-4C99-BF08-D46F5DEF0B1E}" srcOrd="0" destOrd="2" presId="urn:microsoft.com/office/officeart/2005/8/layout/hList7"/>
    <dgm:cxn modelId="{A29563BB-1364-4253-98E4-CF59C95A06F1}" srcId="{498C76B9-1E56-45FB-AA11-BF1AE2AAD9B9}" destId="{EE50D97D-7FC5-4987-9D5B-DE0A3F8EAC0A}" srcOrd="0" destOrd="0" parTransId="{58767050-A232-408F-B602-96DF08D83C65}" sibTransId="{CB3D16E4-D61F-42A7-A945-A82D31E878D1}"/>
    <dgm:cxn modelId="{B44DB987-5DC7-427D-A672-110C52AA5273}" srcId="{FB2EBEC9-D9E0-4106-8170-994336C09E7D}" destId="{1098A5E7-ADC1-410D-8750-E7249B85C1AF}" srcOrd="0" destOrd="0" parTransId="{C91068FF-F338-484E-8548-85487F0DFF85}" sibTransId="{95173250-D803-4DF7-AB55-F1D7554F62D2}"/>
    <dgm:cxn modelId="{4ED2F131-50DB-49A6-A532-92233A0C3818}" srcId="{83F048D2-D996-428A-8696-3AE3A2AD7A21}" destId="{6E1E32D4-D190-4A99-B99D-DE4F58A0776D}" srcOrd="0" destOrd="0" parTransId="{37C23065-C550-41AD-96E4-3CA85A08D924}" sibTransId="{0A34D064-3D87-4D91-9C1E-812BDBCACFF6}"/>
    <dgm:cxn modelId="{E5BDE879-66DC-40ED-90B6-F8A7ED1A3BF2}" type="presOf" srcId="{C488E920-4C3D-4145-9D90-8DF76883B89F}" destId="{81830F58-F5EC-473E-B6B5-79E4745D57F9}" srcOrd="0" destOrd="1" presId="urn:microsoft.com/office/officeart/2005/8/layout/hList7"/>
    <dgm:cxn modelId="{78915FFE-9F9C-4551-8409-7039334882A8}" type="presOf" srcId="{1098A5E7-ADC1-410D-8750-E7249B85C1AF}" destId="{819A1865-8953-4D50-B740-E4F809349FB8}" srcOrd="1" destOrd="1" presId="urn:microsoft.com/office/officeart/2005/8/layout/hList7"/>
    <dgm:cxn modelId="{019FFC09-1483-4F79-9B4A-D4FA72914114}" type="presOf" srcId="{A6603B26-1C3A-4E60-A5CC-534D487F1362}" destId="{62680F00-3E22-440E-A6D2-1F901CE2C206}" srcOrd="0" destOrd="0" presId="urn:microsoft.com/office/officeart/2005/8/layout/hList7"/>
    <dgm:cxn modelId="{512E9617-F235-4CB2-ABC8-4706C46A35E2}" srcId="{86E9DC13-166D-4BF8-B484-498B8AE9DFE9}" destId="{3EF3FF0E-AE8C-4E52-9A60-4C37BCB9CEC8}" srcOrd="2" destOrd="0" parTransId="{BFF147EE-6282-40F2-BAE5-DD4D3A012455}" sibTransId="{A6603B26-1C3A-4E60-A5CC-534D487F1362}"/>
    <dgm:cxn modelId="{645DAF7B-1C3D-4D36-96EF-F508B2C85C4D}" type="presOf" srcId="{6E1E32D4-D190-4A99-B99D-DE4F58A0776D}" destId="{5C9102AD-A1DF-4E54-9044-5001C8AC1758}" srcOrd="1" destOrd="1" presId="urn:microsoft.com/office/officeart/2005/8/layout/hList7"/>
    <dgm:cxn modelId="{1F64AA8A-8765-4739-8DC1-88253E09447C}" type="presOf" srcId="{6C59092C-6E5D-4770-9A41-2955F31FC5C1}" destId="{81830F58-F5EC-473E-B6B5-79E4745D57F9}" srcOrd="0" destOrd="2" presId="urn:microsoft.com/office/officeart/2005/8/layout/hList7"/>
    <dgm:cxn modelId="{CA8B0AB3-E526-4745-B3C5-B7A0C8D48927}" type="presOf" srcId="{F085B169-85D3-421C-90D7-D1F2F3AA3266}" destId="{B02A472E-EF28-44E5-AE6B-EA41BC80C164}" srcOrd="1" destOrd="3" presId="urn:microsoft.com/office/officeart/2005/8/layout/hList7"/>
    <dgm:cxn modelId="{A3B9A0B8-A71D-44D8-AAB3-DC53747987D8}" type="presOf" srcId="{FB2EBEC9-D9E0-4106-8170-994336C09E7D}" destId="{819A1865-8953-4D50-B740-E4F809349FB8}" srcOrd="1" destOrd="0" presId="urn:microsoft.com/office/officeart/2005/8/layout/hList7"/>
    <dgm:cxn modelId="{4BED9BEC-D1F4-4469-B66D-6BF4FF0B83A4}" type="presOf" srcId="{6C59092C-6E5D-4770-9A41-2955F31FC5C1}" destId="{B02A472E-EF28-44E5-AE6B-EA41BC80C164}" srcOrd="1" destOrd="2" presId="urn:microsoft.com/office/officeart/2005/8/layout/hList7"/>
    <dgm:cxn modelId="{131AE670-2DED-45EC-9BE7-A57435B20D79}" type="presOf" srcId="{1E62D986-D849-408C-91E8-14B3D9A7D1E7}" destId="{1649FCFC-AECB-4374-847F-A7EE9BF207E0}" srcOrd="0" destOrd="0" presId="urn:microsoft.com/office/officeart/2005/8/layout/hList7"/>
    <dgm:cxn modelId="{CD481F57-2F94-4893-B116-1A8B5887DDE8}" srcId="{3EF3FF0E-AE8C-4E52-9A60-4C37BCB9CEC8}" destId="{F085B169-85D3-421C-90D7-D1F2F3AA3266}" srcOrd="2" destOrd="0" parTransId="{A61ABA63-D9A0-41F7-B099-B864018CDCF2}" sibTransId="{5BBD0034-E0A7-4B3E-A6FE-C918E5B56EC8}"/>
    <dgm:cxn modelId="{C62DD72F-5495-406B-9374-12FC5F3DFB16}" type="presOf" srcId="{86E9DC13-166D-4BF8-B484-498B8AE9DFE9}" destId="{1BD5CC59-B39F-4C57-81F5-DB471030559D}" srcOrd="0" destOrd="0" presId="urn:microsoft.com/office/officeart/2005/8/layout/hList7"/>
    <dgm:cxn modelId="{6383F153-D92F-4526-BE59-5712A71DB559}" type="presOf" srcId="{6E4F9D40-344E-40B8-9DDA-52FF9DD59E10}" destId="{CB2EB751-386D-4163-88EC-CC5FFEF9C6E4}" srcOrd="0" destOrd="0" presId="urn:microsoft.com/office/officeart/2005/8/layout/hList7"/>
    <dgm:cxn modelId="{0465DD99-FDB3-4EBD-B191-6B8812B0C652}" srcId="{FB2EBEC9-D9E0-4106-8170-994336C09E7D}" destId="{4AD4639F-2F98-429D-953E-3F39F724AA9D}" srcOrd="1" destOrd="0" parTransId="{60A8A73A-CEE8-400B-9407-09C60BD63E73}" sibTransId="{132C6F88-E3C4-495C-AA6C-1DC226E0FEBF}"/>
    <dgm:cxn modelId="{7ECE1012-BB6B-4A84-80C0-16A6901A7423}" type="presOf" srcId="{4AD4639F-2F98-429D-953E-3F39F724AA9D}" destId="{819A1865-8953-4D50-B740-E4F809349FB8}" srcOrd="1" destOrd="2" presId="urn:microsoft.com/office/officeart/2005/8/layout/hList7"/>
    <dgm:cxn modelId="{0D1F3E4E-F90D-4A6D-BD5F-780C882EFD93}" type="presOf" srcId="{EE345635-2BBB-405F-A142-DF40A7397FD6}" destId="{E74B2CA3-0AE4-4C99-BF08-D46F5DEF0B1E}" srcOrd="0" destOrd="3" presId="urn:microsoft.com/office/officeart/2005/8/layout/hList7"/>
    <dgm:cxn modelId="{226204EC-3702-438F-9AE0-33CAD54F98C0}" type="presOf" srcId="{498C76B9-1E56-45FB-AA11-BF1AE2AAD9B9}" destId="{0D53777F-92CA-4066-B14A-78C3585CBE4C}" srcOrd="1" destOrd="0" presId="urn:microsoft.com/office/officeart/2005/8/layout/hList7"/>
    <dgm:cxn modelId="{9A8EC644-9583-4470-B4B6-C24751A5537A}" srcId="{86E9DC13-166D-4BF8-B484-498B8AE9DFE9}" destId="{83F048D2-D996-428A-8696-3AE3A2AD7A21}" srcOrd="0" destOrd="0" parTransId="{FE715D98-BB84-4943-995B-A995F3C6CB59}" sibTransId="{6E4F9D40-344E-40B8-9DDA-52FF9DD59E10}"/>
    <dgm:cxn modelId="{75314C90-F0B8-4278-989B-563BA17AE81E}" type="presOf" srcId="{EE50D97D-7FC5-4987-9D5B-DE0A3F8EAC0A}" destId="{0D53777F-92CA-4066-B14A-78C3585CBE4C}" srcOrd="1" destOrd="1" presId="urn:microsoft.com/office/officeart/2005/8/layout/hList7"/>
    <dgm:cxn modelId="{E096A1CE-3B54-45A2-8D34-21287B02F6C5}" srcId="{86E9DC13-166D-4BF8-B484-498B8AE9DFE9}" destId="{498C76B9-1E56-45FB-AA11-BF1AE2AAD9B9}" srcOrd="1" destOrd="0" parTransId="{6A1CC7AD-4CEE-4E63-BD52-2DA77BE770AE}" sibTransId="{1E62D986-D849-408C-91E8-14B3D9A7D1E7}"/>
    <dgm:cxn modelId="{11129C2E-209D-4F74-A6A0-683623B00F59}" srcId="{FB2EBEC9-D9E0-4106-8170-994336C09E7D}" destId="{EE345635-2BBB-405F-A142-DF40A7397FD6}" srcOrd="2" destOrd="0" parTransId="{A1BAC6E5-DD97-438B-83F4-066623F77237}" sibTransId="{700F3966-1E15-45EA-A779-11C42CB3B565}"/>
    <dgm:cxn modelId="{9AB95C67-3C12-48C9-8B10-6FD118C280A8}" type="presOf" srcId="{EE345635-2BBB-405F-A142-DF40A7397FD6}" destId="{819A1865-8953-4D50-B740-E4F809349FB8}" srcOrd="1" destOrd="3" presId="urn:microsoft.com/office/officeart/2005/8/layout/hList7"/>
    <dgm:cxn modelId="{42146E64-44D8-4CAF-9A8E-ACF62032F013}" type="presOf" srcId="{3EF3FF0E-AE8C-4E52-9A60-4C37BCB9CEC8}" destId="{B02A472E-EF28-44E5-AE6B-EA41BC80C164}" srcOrd="1" destOrd="0" presId="urn:microsoft.com/office/officeart/2005/8/layout/hList7"/>
    <dgm:cxn modelId="{C1BB316E-927C-4753-B445-D5BB04A14810}" type="presOf" srcId="{F085B169-85D3-421C-90D7-D1F2F3AA3266}" destId="{81830F58-F5EC-473E-B6B5-79E4745D57F9}" srcOrd="0" destOrd="3" presId="urn:microsoft.com/office/officeart/2005/8/layout/hList7"/>
    <dgm:cxn modelId="{0F76FA9D-F63D-460C-8810-AB85885B03B6}" type="presOf" srcId="{FB2EBEC9-D9E0-4106-8170-994336C09E7D}" destId="{E74B2CA3-0AE4-4C99-BF08-D46F5DEF0B1E}" srcOrd="0" destOrd="0" presId="urn:microsoft.com/office/officeart/2005/8/layout/hList7"/>
    <dgm:cxn modelId="{5C97737B-06C9-47B5-AF70-482572A90616}" type="presOf" srcId="{EE50D97D-7FC5-4987-9D5B-DE0A3F8EAC0A}" destId="{AF754A10-8845-4765-B565-C56F4A22A485}" srcOrd="0" destOrd="1" presId="urn:microsoft.com/office/officeart/2005/8/layout/hList7"/>
    <dgm:cxn modelId="{F13EFA48-1EAB-47BB-BFB4-E5CA7DAF057D}" type="presOf" srcId="{498C76B9-1E56-45FB-AA11-BF1AE2AAD9B9}" destId="{AF754A10-8845-4765-B565-C56F4A22A485}" srcOrd="0" destOrd="0" presId="urn:microsoft.com/office/officeart/2005/8/layout/hList7"/>
    <dgm:cxn modelId="{933A487F-B522-4AB2-A3AB-4EB126D0C487}" srcId="{86E9DC13-166D-4BF8-B484-498B8AE9DFE9}" destId="{FB2EBEC9-D9E0-4106-8170-994336C09E7D}" srcOrd="3" destOrd="0" parTransId="{2B3B7C0C-BEAA-4DBB-9992-54BE5681E146}" sibTransId="{DD2B0EBD-6883-4370-96C0-139F2579B6FA}"/>
    <dgm:cxn modelId="{03AB94BB-E6B5-4534-9D8E-8C06107CD5F8}" type="presOf" srcId="{3EF3FF0E-AE8C-4E52-9A60-4C37BCB9CEC8}" destId="{81830F58-F5EC-473E-B6B5-79E4745D57F9}" srcOrd="0" destOrd="0" presId="urn:microsoft.com/office/officeart/2005/8/layout/hList7"/>
    <dgm:cxn modelId="{0E829B52-B9CE-4C11-B21C-50D795F2C0D3}" srcId="{3EF3FF0E-AE8C-4E52-9A60-4C37BCB9CEC8}" destId="{C488E920-4C3D-4145-9D90-8DF76883B89F}" srcOrd="0" destOrd="0" parTransId="{DA0C57F4-B5D7-4194-888E-34CAA6D99A4D}" sibTransId="{1E491AD2-07C8-40A4-A4EB-6974D0D0BD53}"/>
    <dgm:cxn modelId="{06CB4722-6A8E-4725-8C9B-23E81C60450C}" srcId="{3EF3FF0E-AE8C-4E52-9A60-4C37BCB9CEC8}" destId="{6C59092C-6E5D-4770-9A41-2955F31FC5C1}" srcOrd="1" destOrd="0" parTransId="{56FD6829-7C78-49C2-BE32-7284863F7FF1}" sibTransId="{0F5DE8FB-06B5-480D-A820-30385EE067DC}"/>
    <dgm:cxn modelId="{E2236BDA-867E-4BF1-B589-6B2A0A9FB807}" type="presOf" srcId="{C488E920-4C3D-4145-9D90-8DF76883B89F}" destId="{B02A472E-EF28-44E5-AE6B-EA41BC80C164}" srcOrd="1" destOrd="1" presId="urn:microsoft.com/office/officeart/2005/8/layout/hList7"/>
    <dgm:cxn modelId="{3EDEDF2A-01E3-4443-8473-8ECDDDA6F206}" type="presParOf" srcId="{1BD5CC59-B39F-4C57-81F5-DB471030559D}" destId="{123B74B6-7DA4-45D7-8DA6-BE22556B7405}" srcOrd="0" destOrd="0" presId="urn:microsoft.com/office/officeart/2005/8/layout/hList7"/>
    <dgm:cxn modelId="{FE5FCF8C-D959-4673-9291-EE0309029DCF}" type="presParOf" srcId="{1BD5CC59-B39F-4C57-81F5-DB471030559D}" destId="{B7031383-5A9A-4FEA-8BC4-A208D4221E16}" srcOrd="1" destOrd="0" presId="urn:microsoft.com/office/officeart/2005/8/layout/hList7"/>
    <dgm:cxn modelId="{6AB4991F-8065-4AB3-A4BD-B5E84CD1EB96}" type="presParOf" srcId="{B7031383-5A9A-4FEA-8BC4-A208D4221E16}" destId="{A334A150-1DA5-40C3-9F03-1526AC8091F1}" srcOrd="0" destOrd="0" presId="urn:microsoft.com/office/officeart/2005/8/layout/hList7"/>
    <dgm:cxn modelId="{3DB3C645-703E-4FE7-8DCC-1DFC8D1E9648}" type="presParOf" srcId="{A334A150-1DA5-40C3-9F03-1526AC8091F1}" destId="{6AEFB6B4-5EC6-4518-AB01-65C14C298997}" srcOrd="0" destOrd="0" presId="urn:microsoft.com/office/officeart/2005/8/layout/hList7"/>
    <dgm:cxn modelId="{6C600080-5891-4F6D-8299-38BE0216B1BB}" type="presParOf" srcId="{A334A150-1DA5-40C3-9F03-1526AC8091F1}" destId="{5C9102AD-A1DF-4E54-9044-5001C8AC1758}" srcOrd="1" destOrd="0" presId="urn:microsoft.com/office/officeart/2005/8/layout/hList7"/>
    <dgm:cxn modelId="{18617E63-5603-4ED1-9D46-C6310FE2CEC8}" type="presParOf" srcId="{A334A150-1DA5-40C3-9F03-1526AC8091F1}" destId="{E88B4483-EADE-4277-9213-65EEC999D67A}" srcOrd="2" destOrd="0" presId="urn:microsoft.com/office/officeart/2005/8/layout/hList7"/>
    <dgm:cxn modelId="{ED060D95-182A-4103-BD2F-75F7E428B843}" type="presParOf" srcId="{A334A150-1DA5-40C3-9F03-1526AC8091F1}" destId="{F93EF7C6-C42A-4F58-B2F7-BB78886965A5}" srcOrd="3" destOrd="0" presId="urn:microsoft.com/office/officeart/2005/8/layout/hList7"/>
    <dgm:cxn modelId="{3C7D625C-E447-40E8-AB9B-62A7AA08BB06}" type="presParOf" srcId="{B7031383-5A9A-4FEA-8BC4-A208D4221E16}" destId="{CB2EB751-386D-4163-88EC-CC5FFEF9C6E4}" srcOrd="1" destOrd="0" presId="urn:microsoft.com/office/officeart/2005/8/layout/hList7"/>
    <dgm:cxn modelId="{6F4F21CE-A068-41AC-8357-9588A5FF350E}" type="presParOf" srcId="{B7031383-5A9A-4FEA-8BC4-A208D4221E16}" destId="{4F4F9F17-3140-4B6B-9ABA-639B1741D502}" srcOrd="2" destOrd="0" presId="urn:microsoft.com/office/officeart/2005/8/layout/hList7"/>
    <dgm:cxn modelId="{085054D6-FB82-4863-8582-7BD10BC8D0A5}" type="presParOf" srcId="{4F4F9F17-3140-4B6B-9ABA-639B1741D502}" destId="{AF754A10-8845-4765-B565-C56F4A22A485}" srcOrd="0" destOrd="0" presId="urn:microsoft.com/office/officeart/2005/8/layout/hList7"/>
    <dgm:cxn modelId="{EEC2DB54-1D87-48EF-B86C-1F20F6C54BEC}" type="presParOf" srcId="{4F4F9F17-3140-4B6B-9ABA-639B1741D502}" destId="{0D53777F-92CA-4066-B14A-78C3585CBE4C}" srcOrd="1" destOrd="0" presId="urn:microsoft.com/office/officeart/2005/8/layout/hList7"/>
    <dgm:cxn modelId="{CFBAB564-9002-49B4-BD24-77DAE8678721}" type="presParOf" srcId="{4F4F9F17-3140-4B6B-9ABA-639B1741D502}" destId="{B088BCD8-93B2-42BB-BB13-406D74D5FE6E}" srcOrd="2" destOrd="0" presId="urn:microsoft.com/office/officeart/2005/8/layout/hList7"/>
    <dgm:cxn modelId="{17982022-7E32-4C98-AA0A-34A76A7F9F76}" type="presParOf" srcId="{4F4F9F17-3140-4B6B-9ABA-639B1741D502}" destId="{7931DD21-D93C-4BA9-9E1F-89819DDEBD43}" srcOrd="3" destOrd="0" presId="urn:microsoft.com/office/officeart/2005/8/layout/hList7"/>
    <dgm:cxn modelId="{20989054-6974-4298-B1A0-91115818992E}" type="presParOf" srcId="{B7031383-5A9A-4FEA-8BC4-A208D4221E16}" destId="{1649FCFC-AECB-4374-847F-A7EE9BF207E0}" srcOrd="3" destOrd="0" presId="urn:microsoft.com/office/officeart/2005/8/layout/hList7"/>
    <dgm:cxn modelId="{BAB127F5-FA70-4A1D-94BD-70708ED189C6}" type="presParOf" srcId="{B7031383-5A9A-4FEA-8BC4-A208D4221E16}" destId="{7EBDD40A-A8C5-474A-BAEF-133CC372236D}" srcOrd="4" destOrd="0" presId="urn:microsoft.com/office/officeart/2005/8/layout/hList7"/>
    <dgm:cxn modelId="{F1227B5C-065C-4A30-BA2E-4AF4BCFA3C9F}" type="presParOf" srcId="{7EBDD40A-A8C5-474A-BAEF-133CC372236D}" destId="{81830F58-F5EC-473E-B6B5-79E4745D57F9}" srcOrd="0" destOrd="0" presId="urn:microsoft.com/office/officeart/2005/8/layout/hList7"/>
    <dgm:cxn modelId="{48DB1D4B-93AA-47E0-9159-489D0B4399F4}" type="presParOf" srcId="{7EBDD40A-A8C5-474A-BAEF-133CC372236D}" destId="{B02A472E-EF28-44E5-AE6B-EA41BC80C164}" srcOrd="1" destOrd="0" presId="urn:microsoft.com/office/officeart/2005/8/layout/hList7"/>
    <dgm:cxn modelId="{ECAFD16E-16A4-4569-BA1E-AB466B0C57F4}" type="presParOf" srcId="{7EBDD40A-A8C5-474A-BAEF-133CC372236D}" destId="{0112E382-A3F9-40D5-96F9-8287DFD02386}" srcOrd="2" destOrd="0" presId="urn:microsoft.com/office/officeart/2005/8/layout/hList7"/>
    <dgm:cxn modelId="{FE1480F6-2761-4782-99BA-37F906B93B58}" type="presParOf" srcId="{7EBDD40A-A8C5-474A-BAEF-133CC372236D}" destId="{1F76453F-74EB-47F7-B7E1-4DD6E6CF0D86}" srcOrd="3" destOrd="0" presId="urn:microsoft.com/office/officeart/2005/8/layout/hList7"/>
    <dgm:cxn modelId="{0BBA88EE-16CD-4FD8-8917-02CFFC0752E8}" type="presParOf" srcId="{B7031383-5A9A-4FEA-8BC4-A208D4221E16}" destId="{62680F00-3E22-440E-A6D2-1F901CE2C206}" srcOrd="5" destOrd="0" presId="urn:microsoft.com/office/officeart/2005/8/layout/hList7"/>
    <dgm:cxn modelId="{4D6D2009-4A11-4B5D-82E3-D79A7EE6FDDA}" type="presParOf" srcId="{B7031383-5A9A-4FEA-8BC4-A208D4221E16}" destId="{29CF0002-8D0E-4EA0-8495-EB716DE782F7}" srcOrd="6" destOrd="0" presId="urn:microsoft.com/office/officeart/2005/8/layout/hList7"/>
    <dgm:cxn modelId="{71F1B06E-1523-4F68-AF8E-937BF0DDEF86}" type="presParOf" srcId="{29CF0002-8D0E-4EA0-8495-EB716DE782F7}" destId="{E74B2CA3-0AE4-4C99-BF08-D46F5DEF0B1E}" srcOrd="0" destOrd="0" presId="urn:microsoft.com/office/officeart/2005/8/layout/hList7"/>
    <dgm:cxn modelId="{05D9ABB5-7D73-4C13-8E5A-366C2D92B3E3}" type="presParOf" srcId="{29CF0002-8D0E-4EA0-8495-EB716DE782F7}" destId="{819A1865-8953-4D50-B740-E4F809349FB8}" srcOrd="1" destOrd="0" presId="urn:microsoft.com/office/officeart/2005/8/layout/hList7"/>
    <dgm:cxn modelId="{D3ECD05E-7DC1-46CE-869F-F25116B934B2}" type="presParOf" srcId="{29CF0002-8D0E-4EA0-8495-EB716DE782F7}" destId="{A8883F0A-B1AF-4B8D-AFA7-A0A897F190C7}" srcOrd="2" destOrd="0" presId="urn:microsoft.com/office/officeart/2005/8/layout/hList7"/>
    <dgm:cxn modelId="{2750067C-0F5C-4810-A6CF-AFA277C1C136}" type="presParOf" srcId="{29CF0002-8D0E-4EA0-8495-EB716DE782F7}" destId="{12C0F798-FB77-4E8B-88E2-B1E41B15855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7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83F048D2-D996-428A-8696-3AE3A2AD7A21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Narrow" panose="020B0606020202030204" pitchFamily="34" charset="0"/>
            </a:rPr>
            <a:t>Directorio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FE715D98-BB84-4943-995B-A995F3C6CB59}" type="parTrans" cxnId="{9A8EC644-9583-4470-B4B6-C24751A5537A}">
      <dgm:prSet/>
      <dgm:spPr/>
      <dgm:t>
        <a:bodyPr/>
        <a:lstStyle/>
        <a:p>
          <a:endParaRPr lang="es-ES"/>
        </a:p>
      </dgm:t>
    </dgm:pt>
    <dgm:pt modelId="{6E4F9D40-344E-40B8-9DDA-52FF9DD59E10}" type="sibTrans" cxnId="{9A8EC644-9583-4470-B4B6-C24751A5537A}">
      <dgm:prSet/>
      <dgm:spPr/>
      <dgm:t>
        <a:bodyPr/>
        <a:lstStyle/>
        <a:p>
          <a:endParaRPr lang="es-ES"/>
        </a:p>
      </dgm:t>
    </dgm:pt>
    <dgm:pt modelId="{0DDD4506-A3DE-489E-B96E-780B5936C1CD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100 ejemplares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2076F051-1F36-4597-A03E-9DC3D25A4390}" type="parTrans" cxnId="{CE58E25C-7858-4893-81BC-ACA879887BA8}">
      <dgm:prSet/>
      <dgm:spPr/>
      <dgm:t>
        <a:bodyPr/>
        <a:lstStyle/>
        <a:p>
          <a:endParaRPr lang="es-ES"/>
        </a:p>
      </dgm:t>
    </dgm:pt>
    <dgm:pt modelId="{B984937C-AC7E-40EB-9B93-2AC71F82B237}" type="sibTrans" cxnId="{CE58E25C-7858-4893-81BC-ACA879887BA8}">
      <dgm:prSet/>
      <dgm:spPr/>
      <dgm:t>
        <a:bodyPr/>
        <a:lstStyle/>
        <a:p>
          <a:endParaRPr lang="es-ES"/>
        </a:p>
      </dgm:t>
    </dgm:pt>
    <dgm:pt modelId="{498C76B9-1E56-45FB-AA11-BF1AE2AAD9B9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Narrow" panose="020B0606020202030204" pitchFamily="34" charset="0"/>
            </a:rPr>
            <a:t>Claves de vida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6A1CC7AD-4CEE-4E63-BD52-2DA77BE770AE}" type="parTrans" cxnId="{E096A1CE-3B54-45A2-8D34-21287B02F6C5}">
      <dgm:prSet/>
      <dgm:spPr/>
      <dgm:t>
        <a:bodyPr/>
        <a:lstStyle/>
        <a:p>
          <a:endParaRPr lang="es-ES"/>
        </a:p>
      </dgm:t>
    </dgm:pt>
    <dgm:pt modelId="{1E62D986-D849-408C-91E8-14B3D9A7D1E7}" type="sibTrans" cxnId="{E096A1CE-3B54-45A2-8D34-21287B02F6C5}">
      <dgm:prSet/>
      <dgm:spPr/>
      <dgm:t>
        <a:bodyPr/>
        <a:lstStyle/>
        <a:p>
          <a:endParaRPr lang="es-ES"/>
        </a:p>
      </dgm:t>
    </dgm:pt>
    <dgm:pt modelId="{EE50D97D-7FC5-4987-9D5B-DE0A3F8EAC0A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120 ejemplares 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58767050-A232-408F-B602-96DF08D83C65}" type="parTrans" cxnId="{A29563BB-1364-4253-98E4-CF59C95A06F1}">
      <dgm:prSet/>
      <dgm:spPr/>
      <dgm:t>
        <a:bodyPr/>
        <a:lstStyle/>
        <a:p>
          <a:endParaRPr lang="es-ES"/>
        </a:p>
      </dgm:t>
    </dgm:pt>
    <dgm:pt modelId="{CB3D16E4-D61F-42A7-A945-A82D31E878D1}" type="sibTrans" cxnId="{A29563BB-1364-4253-98E4-CF59C95A06F1}">
      <dgm:prSet/>
      <dgm:spPr/>
      <dgm:t>
        <a:bodyPr/>
        <a:lstStyle/>
        <a:p>
          <a:endParaRPr lang="es-ES"/>
        </a:p>
      </dgm:t>
    </dgm:pt>
    <dgm:pt modelId="{3EF3FF0E-AE8C-4E52-9A60-4C37BCB9CEC8}">
      <dgm:prSet phldrT="[Texto]" custT="1"/>
      <dgm:spPr/>
      <dgm:t>
        <a:bodyPr/>
        <a:lstStyle/>
        <a:p>
          <a:pPr algn="ctr"/>
          <a:r>
            <a:rPr lang="es-ES" sz="1600" dirty="0" smtClean="0">
              <a:latin typeface="Arial Narrow" panose="020B0606020202030204" pitchFamily="34" charset="0"/>
            </a:rPr>
            <a:t>Documentos Fundacionales</a:t>
          </a:r>
          <a:endParaRPr lang="es-ES" sz="1600" dirty="0">
            <a:latin typeface="Arial Narrow" panose="020B0606020202030204" pitchFamily="34" charset="0"/>
          </a:endParaRPr>
        </a:p>
      </dgm:t>
    </dgm:pt>
    <dgm:pt modelId="{BFF147EE-6282-40F2-BAE5-DD4D3A012455}" type="parTrans" cxnId="{512E9617-F235-4CB2-ABC8-4706C46A35E2}">
      <dgm:prSet/>
      <dgm:spPr/>
      <dgm:t>
        <a:bodyPr/>
        <a:lstStyle/>
        <a:p>
          <a:endParaRPr lang="es-ES"/>
        </a:p>
      </dgm:t>
    </dgm:pt>
    <dgm:pt modelId="{A6603B26-1C3A-4E60-A5CC-534D487F1362}" type="sibTrans" cxnId="{512E9617-F235-4CB2-ABC8-4706C46A35E2}">
      <dgm:prSet/>
      <dgm:spPr/>
      <dgm:t>
        <a:bodyPr/>
        <a:lstStyle/>
        <a:p>
          <a:endParaRPr lang="es-ES"/>
        </a:p>
      </dgm:t>
    </dgm:pt>
    <dgm:pt modelId="{6C59092C-6E5D-4770-9A41-2955F31FC5C1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40 ejemplares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56FD6829-7C78-49C2-BE32-7284863F7FF1}" type="parTrans" cxnId="{06CB4722-6A8E-4725-8C9B-23E81C60450C}">
      <dgm:prSet/>
      <dgm:spPr/>
      <dgm:t>
        <a:bodyPr/>
        <a:lstStyle/>
        <a:p>
          <a:endParaRPr lang="es-ES"/>
        </a:p>
      </dgm:t>
    </dgm:pt>
    <dgm:pt modelId="{0F5DE8FB-06B5-480D-A820-30385EE067DC}" type="sibTrans" cxnId="{06CB4722-6A8E-4725-8C9B-23E81C60450C}">
      <dgm:prSet/>
      <dgm:spPr/>
      <dgm:t>
        <a:bodyPr/>
        <a:lstStyle/>
        <a:p>
          <a:endParaRPr lang="es-ES"/>
        </a:p>
      </dgm:t>
    </dgm:pt>
    <dgm:pt modelId="{FB2EBEC9-D9E0-4106-8170-994336C09E7D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 Narrow" panose="020B0606020202030204" pitchFamily="34" charset="0"/>
            </a:rPr>
            <a:t>Estatuto de Formación Inicial</a:t>
          </a:r>
          <a:endParaRPr lang="es-ES" sz="1800" dirty="0">
            <a:latin typeface="Arial Narrow" panose="020B0606020202030204" pitchFamily="34" charset="0"/>
          </a:endParaRPr>
        </a:p>
      </dgm:t>
    </dgm:pt>
    <dgm:pt modelId="{2B3B7C0C-BEAA-4DBB-9992-54BE5681E146}" type="parTrans" cxnId="{933A487F-B522-4AB2-A3AB-4EB126D0C487}">
      <dgm:prSet/>
      <dgm:spPr/>
      <dgm:t>
        <a:bodyPr/>
        <a:lstStyle/>
        <a:p>
          <a:endParaRPr lang="es-ES"/>
        </a:p>
      </dgm:t>
    </dgm:pt>
    <dgm:pt modelId="{DD2B0EBD-6883-4370-96C0-139F2579B6FA}" type="sibTrans" cxnId="{933A487F-B522-4AB2-A3AB-4EB126D0C487}">
      <dgm:prSet/>
      <dgm:spPr/>
      <dgm:t>
        <a:bodyPr/>
        <a:lstStyle/>
        <a:p>
          <a:endParaRPr lang="es-ES"/>
        </a:p>
      </dgm:t>
    </dgm:pt>
    <dgm:pt modelId="{EE345635-2BBB-405F-A142-DF40A7397FD6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50 ejemplares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A1BAC6E5-DD97-438B-83F4-066623F77237}" type="parTrans" cxnId="{11129C2E-209D-4F74-A6A0-683623B00F59}">
      <dgm:prSet/>
      <dgm:spPr/>
      <dgm:t>
        <a:bodyPr/>
        <a:lstStyle/>
        <a:p>
          <a:endParaRPr lang="es-ES"/>
        </a:p>
      </dgm:t>
    </dgm:pt>
    <dgm:pt modelId="{700F3966-1E15-45EA-A779-11C42CB3B565}" type="sibTrans" cxnId="{11129C2E-209D-4F74-A6A0-683623B00F59}">
      <dgm:prSet/>
      <dgm:spPr/>
      <dgm:t>
        <a:bodyPr/>
        <a:lstStyle/>
        <a:p>
          <a:endParaRPr lang="es-ES"/>
        </a:p>
      </dgm:t>
    </dgm:pt>
    <dgm:pt modelId="{8EACDBAF-8866-49F0-822B-F8FFB4AD03E6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Distribución a nivel nacional a nuestras obras.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688A6C83-EE84-4113-8948-0799EECCE212}" type="parTrans" cxnId="{981FDE08-8693-4D58-A396-68CD951D8522}">
      <dgm:prSet/>
      <dgm:spPr/>
      <dgm:t>
        <a:bodyPr/>
        <a:lstStyle/>
        <a:p>
          <a:endParaRPr lang="es-ES"/>
        </a:p>
      </dgm:t>
    </dgm:pt>
    <dgm:pt modelId="{509ABE52-E530-44F2-9963-0813A35CE7D6}" type="sibTrans" cxnId="{981FDE08-8693-4D58-A396-68CD951D8522}">
      <dgm:prSet/>
      <dgm:spPr/>
      <dgm:t>
        <a:bodyPr/>
        <a:lstStyle/>
        <a:p>
          <a:endParaRPr lang="es-ES"/>
        </a:p>
      </dgm:t>
    </dgm:pt>
    <dgm:pt modelId="{E6880D40-7AC1-49E7-90FF-8CBA45DC4368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 Narrow" panose="020B0606020202030204" pitchFamily="34" charset="0"/>
            </a:rPr>
            <a:t>Estatuto Provincial de Economía</a:t>
          </a:r>
          <a:endParaRPr lang="es-ES" sz="1800" dirty="0">
            <a:latin typeface="Arial Narrow" panose="020B0606020202030204" pitchFamily="34" charset="0"/>
          </a:endParaRPr>
        </a:p>
      </dgm:t>
    </dgm:pt>
    <dgm:pt modelId="{BEA2D8B7-5C80-4253-AE83-E37059D3948C}" type="parTrans" cxnId="{C1918F35-7DDA-497B-A455-FE6BFD5FAAD8}">
      <dgm:prSet/>
      <dgm:spPr/>
      <dgm:t>
        <a:bodyPr/>
        <a:lstStyle/>
        <a:p>
          <a:endParaRPr lang="es-ES"/>
        </a:p>
      </dgm:t>
    </dgm:pt>
    <dgm:pt modelId="{4D6EFFB8-7728-4C3C-8E2D-B9E542595C6A}" type="sibTrans" cxnId="{C1918F35-7DDA-497B-A455-FE6BFD5FAAD8}">
      <dgm:prSet/>
      <dgm:spPr/>
      <dgm:t>
        <a:bodyPr/>
        <a:lstStyle/>
        <a:p>
          <a:endParaRPr lang="es-ES"/>
        </a:p>
      </dgm:t>
    </dgm:pt>
    <dgm:pt modelId="{9783D263-B1DE-43E9-8FFF-5756A3F80B72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100 ejemplares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18AE62E6-59C1-4A03-AEAF-DA01A43C87D9}" type="parTrans" cxnId="{C41BCE17-5A6E-4C72-B355-F18C909F0BCD}">
      <dgm:prSet/>
      <dgm:spPr/>
      <dgm:t>
        <a:bodyPr/>
        <a:lstStyle/>
        <a:p>
          <a:endParaRPr lang="es-ES"/>
        </a:p>
      </dgm:t>
    </dgm:pt>
    <dgm:pt modelId="{7B003C7E-582E-4761-8DAA-55ED8494B633}" type="sibTrans" cxnId="{C41BCE17-5A6E-4C72-B355-F18C909F0BCD}">
      <dgm:prSet/>
      <dgm:spPr/>
      <dgm:t>
        <a:bodyPr/>
        <a:lstStyle/>
        <a:p>
          <a:endParaRPr lang="es-ES"/>
        </a:p>
      </dgm:t>
    </dgm:pt>
    <dgm:pt modelId="{AE5F12F2-4F92-455C-80FA-5199946579C5}">
      <dgm:prSet phldrT="[Texto]" custT="1"/>
      <dgm:spPr/>
      <dgm:t>
        <a:bodyPr/>
        <a:lstStyle/>
        <a:p>
          <a:pPr algn="ctr"/>
          <a:r>
            <a:rPr lang="es-ES" sz="1600" dirty="0" smtClean="0">
              <a:latin typeface="Arial Narrow" panose="020B0606020202030204" pitchFamily="34" charset="0"/>
            </a:rPr>
            <a:t>Política de Acompaña-miento Integral</a:t>
          </a:r>
          <a:endParaRPr lang="es-ES" sz="1600" dirty="0">
            <a:latin typeface="Arial Narrow" panose="020B0606020202030204" pitchFamily="34" charset="0"/>
          </a:endParaRPr>
        </a:p>
      </dgm:t>
    </dgm:pt>
    <dgm:pt modelId="{CB705B4C-8744-4E78-AC67-679F3F5AC427}" type="parTrans" cxnId="{61CDBAFE-AD04-40A2-86B0-EDBE62D96306}">
      <dgm:prSet/>
      <dgm:spPr/>
      <dgm:t>
        <a:bodyPr/>
        <a:lstStyle/>
        <a:p>
          <a:endParaRPr lang="es-ES"/>
        </a:p>
      </dgm:t>
    </dgm:pt>
    <dgm:pt modelId="{AEB72D0D-7B17-443B-93D2-94015269F70C}" type="sibTrans" cxnId="{61CDBAFE-AD04-40A2-86B0-EDBE62D96306}">
      <dgm:prSet/>
      <dgm:spPr/>
      <dgm:t>
        <a:bodyPr/>
        <a:lstStyle/>
        <a:p>
          <a:endParaRPr lang="es-ES"/>
        </a:p>
      </dgm:t>
    </dgm:pt>
    <dgm:pt modelId="{07BCFC83-DD74-47E8-B8A4-D2792925D166}">
      <dgm:prSet phldrT="[Texto]" custT="1"/>
      <dgm:spPr/>
      <dgm:t>
        <a:bodyPr/>
        <a:lstStyle/>
        <a:p>
          <a:pPr algn="l"/>
          <a:endParaRPr lang="es-ES" sz="1400" dirty="0">
            <a:latin typeface="Arial Narrow" panose="020B0606020202030204" pitchFamily="34" charset="0"/>
          </a:endParaRPr>
        </a:p>
      </dgm:t>
    </dgm:pt>
    <dgm:pt modelId="{A409111C-E0C9-4964-9F7B-742D3A569760}" type="parTrans" cxnId="{6691C805-4049-407E-A8F8-DB2651459E59}">
      <dgm:prSet/>
      <dgm:spPr/>
      <dgm:t>
        <a:bodyPr/>
        <a:lstStyle/>
        <a:p>
          <a:endParaRPr lang="es-ES"/>
        </a:p>
      </dgm:t>
    </dgm:pt>
    <dgm:pt modelId="{8735505B-106F-47C7-8EFA-E478898601A6}" type="sibTrans" cxnId="{6691C805-4049-407E-A8F8-DB2651459E59}">
      <dgm:prSet/>
      <dgm:spPr/>
      <dgm:t>
        <a:bodyPr/>
        <a:lstStyle/>
        <a:p>
          <a:endParaRPr lang="es-ES"/>
        </a:p>
      </dgm:t>
    </dgm:pt>
    <dgm:pt modelId="{61A36379-6CB0-407D-AA75-B62F4A28E2CE}">
      <dgm:prSet phldrT="[Texto]"/>
      <dgm:spPr/>
      <dgm:t>
        <a:bodyPr/>
        <a:lstStyle/>
        <a:p>
          <a:pPr algn="l"/>
          <a:endParaRPr lang="es-ES" sz="1100" dirty="0">
            <a:latin typeface="Arial Narrow" panose="020B0606020202030204" pitchFamily="34" charset="0"/>
          </a:endParaRPr>
        </a:p>
      </dgm:t>
    </dgm:pt>
    <dgm:pt modelId="{CBE61FB1-9339-4782-9A5B-33C73B8E0C3E}" type="parTrans" cxnId="{90F19A6B-4243-49BA-B24C-1EA07E878F9E}">
      <dgm:prSet/>
      <dgm:spPr/>
      <dgm:t>
        <a:bodyPr/>
        <a:lstStyle/>
        <a:p>
          <a:endParaRPr lang="es-ES"/>
        </a:p>
      </dgm:t>
    </dgm:pt>
    <dgm:pt modelId="{AEA6329E-E232-4416-AD08-EB2A15E405B6}" type="sibTrans" cxnId="{90F19A6B-4243-49BA-B24C-1EA07E878F9E}">
      <dgm:prSet/>
      <dgm:spPr/>
      <dgm:t>
        <a:bodyPr/>
        <a:lstStyle/>
        <a:p>
          <a:endParaRPr lang="es-ES"/>
        </a:p>
      </dgm:t>
    </dgm:pt>
    <dgm:pt modelId="{5E6DD92D-9C4A-4757-B3D3-171A022DE6AB}">
      <dgm:prSet phldrT="[Texto]"/>
      <dgm:spPr/>
      <dgm:t>
        <a:bodyPr/>
        <a:lstStyle/>
        <a:p>
          <a:pPr algn="l"/>
          <a:endParaRPr lang="es-ES" sz="1100" dirty="0">
            <a:latin typeface="Arial Narrow" panose="020B0606020202030204" pitchFamily="34" charset="0"/>
          </a:endParaRPr>
        </a:p>
      </dgm:t>
    </dgm:pt>
    <dgm:pt modelId="{108299A2-C692-43E1-9890-FB2CE5A9905A}" type="parTrans" cxnId="{D035BA62-B973-423D-8F9A-1F3E1CFF2F0E}">
      <dgm:prSet/>
      <dgm:spPr/>
      <dgm:t>
        <a:bodyPr/>
        <a:lstStyle/>
        <a:p>
          <a:endParaRPr lang="es-ES"/>
        </a:p>
      </dgm:t>
    </dgm:pt>
    <dgm:pt modelId="{04880484-0B52-4C87-B0C8-3DEEAD14371B}" type="sibTrans" cxnId="{D035BA62-B973-423D-8F9A-1F3E1CFF2F0E}">
      <dgm:prSet/>
      <dgm:spPr/>
      <dgm:t>
        <a:bodyPr/>
        <a:lstStyle/>
        <a:p>
          <a:endParaRPr lang="es-ES"/>
        </a:p>
      </dgm:t>
    </dgm:pt>
    <dgm:pt modelId="{272B48F7-9597-479D-A157-91D0151F2380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300 ejemplares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D2C9F6C5-5235-44C7-BC15-93F523F41660}" type="parTrans" cxnId="{3440C101-76BF-4E6D-B253-543F3CC8F933}">
      <dgm:prSet/>
      <dgm:spPr/>
      <dgm:t>
        <a:bodyPr/>
        <a:lstStyle/>
        <a:p>
          <a:endParaRPr lang="es-ES"/>
        </a:p>
      </dgm:t>
    </dgm:pt>
    <dgm:pt modelId="{18417D0D-58DC-42E7-95CC-B9AB87896202}" type="sibTrans" cxnId="{3440C101-76BF-4E6D-B253-543F3CC8F933}">
      <dgm:prSet/>
      <dgm:spPr/>
      <dgm:t>
        <a:bodyPr/>
        <a:lstStyle/>
        <a:p>
          <a:endParaRPr lang="es-ES"/>
        </a:p>
      </dgm:t>
    </dgm:pt>
    <dgm:pt modelId="{F1C53B5F-9A2E-4AE1-AB2D-953B30230B24}" type="pres">
      <dgm:prSet presAssocID="{86E9DC13-166D-4BF8-B484-498B8AE9DF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242868F-2DA8-43E1-8835-6FA27B8EF51F}" type="pres">
      <dgm:prSet presAssocID="{86E9DC13-166D-4BF8-B484-498B8AE9DFE9}" presName="fgShape" presStyleLbl="fgShp" presStyleIdx="0" presStyleCnt="1"/>
      <dgm:spPr>
        <a:noFill/>
      </dgm:spPr>
      <dgm:t>
        <a:bodyPr/>
        <a:lstStyle/>
        <a:p>
          <a:endParaRPr lang="es-ES"/>
        </a:p>
      </dgm:t>
    </dgm:pt>
    <dgm:pt modelId="{72A062AA-1E64-4E34-BD5F-309214576EFB}" type="pres">
      <dgm:prSet presAssocID="{86E9DC13-166D-4BF8-B484-498B8AE9DFE9}" presName="linComp" presStyleCnt="0"/>
      <dgm:spPr/>
      <dgm:t>
        <a:bodyPr/>
        <a:lstStyle/>
        <a:p>
          <a:endParaRPr lang="es-ES"/>
        </a:p>
      </dgm:t>
    </dgm:pt>
    <dgm:pt modelId="{2E6FECD4-C566-45D6-B083-C87B73819036}" type="pres">
      <dgm:prSet presAssocID="{83F048D2-D996-428A-8696-3AE3A2AD7A21}" presName="compNode" presStyleCnt="0"/>
      <dgm:spPr/>
      <dgm:t>
        <a:bodyPr/>
        <a:lstStyle/>
        <a:p>
          <a:endParaRPr lang="es-ES"/>
        </a:p>
      </dgm:t>
    </dgm:pt>
    <dgm:pt modelId="{D57FA8E6-17A2-43FC-8C85-730D1E4E7E40}" type="pres">
      <dgm:prSet presAssocID="{83F048D2-D996-428A-8696-3AE3A2AD7A21}" presName="bkgdShape" presStyleLbl="node1" presStyleIdx="0" presStyleCnt="6"/>
      <dgm:spPr/>
      <dgm:t>
        <a:bodyPr/>
        <a:lstStyle/>
        <a:p>
          <a:endParaRPr lang="es-ES"/>
        </a:p>
      </dgm:t>
    </dgm:pt>
    <dgm:pt modelId="{B0F12C3B-03FA-4C50-B2F0-12BF64FD64B6}" type="pres">
      <dgm:prSet presAssocID="{83F048D2-D996-428A-8696-3AE3A2AD7A21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623FBA-C208-44C0-AD37-3ED1CB603473}" type="pres">
      <dgm:prSet presAssocID="{83F048D2-D996-428A-8696-3AE3A2AD7A21}" presName="invisiNode" presStyleLbl="node1" presStyleIdx="0" presStyleCnt="6"/>
      <dgm:spPr/>
      <dgm:t>
        <a:bodyPr/>
        <a:lstStyle/>
        <a:p>
          <a:endParaRPr lang="es-ES"/>
        </a:p>
      </dgm:t>
    </dgm:pt>
    <dgm:pt modelId="{6ABDBB6A-0BB0-4BC0-B33B-06E20620B713}" type="pres">
      <dgm:prSet presAssocID="{83F048D2-D996-428A-8696-3AE3A2AD7A21}" presName="imagNode" presStyleLbl="fgImgPlace1" presStyleIdx="0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84" t="-5803" r="-4155" b="-35878"/>
          </a:stretch>
        </a:blipFill>
      </dgm:spPr>
      <dgm:t>
        <a:bodyPr/>
        <a:lstStyle/>
        <a:p>
          <a:endParaRPr lang="es-ES"/>
        </a:p>
      </dgm:t>
    </dgm:pt>
    <dgm:pt modelId="{501BB110-54FD-4092-9EAA-BAE3F2BEC655}" type="pres">
      <dgm:prSet presAssocID="{6E4F9D40-344E-40B8-9DDA-52FF9DD59E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DF0F686-58EC-4433-9FB1-A481C4466481}" type="pres">
      <dgm:prSet presAssocID="{498C76B9-1E56-45FB-AA11-BF1AE2AAD9B9}" presName="compNode" presStyleCnt="0"/>
      <dgm:spPr/>
      <dgm:t>
        <a:bodyPr/>
        <a:lstStyle/>
        <a:p>
          <a:endParaRPr lang="es-ES"/>
        </a:p>
      </dgm:t>
    </dgm:pt>
    <dgm:pt modelId="{38B71806-C2CB-4806-9569-122E556A7802}" type="pres">
      <dgm:prSet presAssocID="{498C76B9-1E56-45FB-AA11-BF1AE2AAD9B9}" presName="bkgdShape" presStyleLbl="node1" presStyleIdx="1" presStyleCnt="6"/>
      <dgm:spPr/>
      <dgm:t>
        <a:bodyPr/>
        <a:lstStyle/>
        <a:p>
          <a:endParaRPr lang="es-ES"/>
        </a:p>
      </dgm:t>
    </dgm:pt>
    <dgm:pt modelId="{85E4B3B8-B8CA-4A85-A541-014936D36038}" type="pres">
      <dgm:prSet presAssocID="{498C76B9-1E56-45FB-AA11-BF1AE2AAD9B9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979092-2E3D-4DF5-8C4A-F87FA05DF27B}" type="pres">
      <dgm:prSet presAssocID="{498C76B9-1E56-45FB-AA11-BF1AE2AAD9B9}" presName="invisiNode" presStyleLbl="node1" presStyleIdx="1" presStyleCnt="6"/>
      <dgm:spPr/>
      <dgm:t>
        <a:bodyPr/>
        <a:lstStyle/>
        <a:p>
          <a:endParaRPr lang="es-ES"/>
        </a:p>
      </dgm:t>
    </dgm:pt>
    <dgm:pt modelId="{4F7DC52C-2DC3-4CC9-9BF9-00B5195B8CCD}" type="pres">
      <dgm:prSet presAssocID="{498C76B9-1E56-45FB-AA11-BF1AE2AAD9B9}" presName="imagNode" presStyleLbl="fgImgPlace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96" t="-3693" r="-3251" b="-39039"/>
          </a:stretch>
        </a:blipFill>
      </dgm:spPr>
      <dgm:t>
        <a:bodyPr/>
        <a:lstStyle/>
        <a:p>
          <a:endParaRPr lang="es-ES"/>
        </a:p>
      </dgm:t>
    </dgm:pt>
    <dgm:pt modelId="{DA2117B7-070C-4FDC-8F2A-539D077F86EC}" type="pres">
      <dgm:prSet presAssocID="{1E62D986-D849-408C-91E8-14B3D9A7D1E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3154998-5388-488C-BB5E-7C3152B69F2B}" type="pres">
      <dgm:prSet presAssocID="{3EF3FF0E-AE8C-4E52-9A60-4C37BCB9CEC8}" presName="compNode" presStyleCnt="0"/>
      <dgm:spPr/>
      <dgm:t>
        <a:bodyPr/>
        <a:lstStyle/>
        <a:p>
          <a:endParaRPr lang="es-ES"/>
        </a:p>
      </dgm:t>
    </dgm:pt>
    <dgm:pt modelId="{4FBBF855-0CD7-46D9-AB49-6A2F1624652C}" type="pres">
      <dgm:prSet presAssocID="{3EF3FF0E-AE8C-4E52-9A60-4C37BCB9CEC8}" presName="bkgdShape" presStyleLbl="node1" presStyleIdx="2" presStyleCnt="6"/>
      <dgm:spPr/>
      <dgm:t>
        <a:bodyPr/>
        <a:lstStyle/>
        <a:p>
          <a:endParaRPr lang="es-ES"/>
        </a:p>
      </dgm:t>
    </dgm:pt>
    <dgm:pt modelId="{498098F2-FD55-48E9-B285-D89CCA53FAC1}" type="pres">
      <dgm:prSet presAssocID="{3EF3FF0E-AE8C-4E52-9A60-4C37BCB9CEC8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A9B65B-7766-4417-9915-9A8A3598132F}" type="pres">
      <dgm:prSet presAssocID="{3EF3FF0E-AE8C-4E52-9A60-4C37BCB9CEC8}" presName="invisiNode" presStyleLbl="node1" presStyleIdx="2" presStyleCnt="6"/>
      <dgm:spPr/>
      <dgm:t>
        <a:bodyPr/>
        <a:lstStyle/>
        <a:p>
          <a:endParaRPr lang="es-ES"/>
        </a:p>
      </dgm:t>
    </dgm:pt>
    <dgm:pt modelId="{F3D31443-3699-40C6-A45F-254D1B3C9E89}" type="pres">
      <dgm:prSet presAssocID="{3EF3FF0E-AE8C-4E52-9A60-4C37BCB9CEC8}" presName="imagNode" presStyleLbl="fgImgPlace1" presStyleIdx="2" presStyleCnt="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36" t="-1055" r="-7068" b="-36460"/>
          </a:stretch>
        </a:blipFill>
      </dgm:spPr>
      <dgm:t>
        <a:bodyPr/>
        <a:lstStyle/>
        <a:p>
          <a:endParaRPr lang="es-ES"/>
        </a:p>
      </dgm:t>
    </dgm:pt>
    <dgm:pt modelId="{2D606200-E3D8-43B3-BDBF-F6A1F0AC5B99}" type="pres">
      <dgm:prSet presAssocID="{A6603B26-1C3A-4E60-A5CC-534D487F136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86442F0-AFE5-408A-9298-AF5A29FC2F19}" type="pres">
      <dgm:prSet presAssocID="{FB2EBEC9-D9E0-4106-8170-994336C09E7D}" presName="compNode" presStyleCnt="0"/>
      <dgm:spPr/>
      <dgm:t>
        <a:bodyPr/>
        <a:lstStyle/>
        <a:p>
          <a:endParaRPr lang="es-ES"/>
        </a:p>
      </dgm:t>
    </dgm:pt>
    <dgm:pt modelId="{4D323506-C753-4275-95D5-C6764625F8D6}" type="pres">
      <dgm:prSet presAssocID="{FB2EBEC9-D9E0-4106-8170-994336C09E7D}" presName="bkgdShape" presStyleLbl="node1" presStyleIdx="3" presStyleCnt="6"/>
      <dgm:spPr/>
      <dgm:t>
        <a:bodyPr/>
        <a:lstStyle/>
        <a:p>
          <a:endParaRPr lang="es-ES"/>
        </a:p>
      </dgm:t>
    </dgm:pt>
    <dgm:pt modelId="{4D32A6FC-B7BD-4801-9BF4-1E2C4E5AE730}" type="pres">
      <dgm:prSet presAssocID="{FB2EBEC9-D9E0-4106-8170-994336C09E7D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32E858-2299-42F7-A19B-71F4CE6518E1}" type="pres">
      <dgm:prSet presAssocID="{FB2EBEC9-D9E0-4106-8170-994336C09E7D}" presName="invisiNode" presStyleLbl="node1" presStyleIdx="3" presStyleCnt="6"/>
      <dgm:spPr/>
      <dgm:t>
        <a:bodyPr/>
        <a:lstStyle/>
        <a:p>
          <a:endParaRPr lang="es-ES"/>
        </a:p>
      </dgm:t>
    </dgm:pt>
    <dgm:pt modelId="{A8CF4C77-9693-439C-A371-23668C1ED35E}" type="pres">
      <dgm:prSet presAssocID="{FB2EBEC9-D9E0-4106-8170-994336C09E7D}" presName="imagNode" presStyleLbl="fgImgPlace1" presStyleIdx="3" presStyleCnt="6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30" t="-527" r="-118" b="-51713"/>
          </a:stretch>
        </a:blipFill>
      </dgm:spPr>
      <dgm:t>
        <a:bodyPr/>
        <a:lstStyle/>
        <a:p>
          <a:endParaRPr lang="es-ES"/>
        </a:p>
      </dgm:t>
    </dgm:pt>
    <dgm:pt modelId="{E0C0E2E5-3C98-41FE-BF34-8606408E165B}" type="pres">
      <dgm:prSet presAssocID="{DD2B0EBD-6883-4370-96C0-139F2579B6F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F05F93D-1A6F-4424-80C2-1E6FADF7934E}" type="pres">
      <dgm:prSet presAssocID="{E6880D40-7AC1-49E7-90FF-8CBA45DC4368}" presName="compNode" presStyleCnt="0"/>
      <dgm:spPr/>
      <dgm:t>
        <a:bodyPr/>
        <a:lstStyle/>
        <a:p>
          <a:endParaRPr lang="es-ES"/>
        </a:p>
      </dgm:t>
    </dgm:pt>
    <dgm:pt modelId="{65C548DD-CFD7-47CE-8EAF-123267365DB6}" type="pres">
      <dgm:prSet presAssocID="{E6880D40-7AC1-49E7-90FF-8CBA45DC4368}" presName="bkgdShape" presStyleLbl="node1" presStyleIdx="4" presStyleCnt="6"/>
      <dgm:spPr/>
      <dgm:t>
        <a:bodyPr/>
        <a:lstStyle/>
        <a:p>
          <a:endParaRPr lang="es-ES"/>
        </a:p>
      </dgm:t>
    </dgm:pt>
    <dgm:pt modelId="{AE7F70DF-55A0-434D-9ABD-D1368DDEA8AB}" type="pres">
      <dgm:prSet presAssocID="{E6880D40-7AC1-49E7-90FF-8CBA45DC4368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F22C48-B068-4D15-8076-08B714521474}" type="pres">
      <dgm:prSet presAssocID="{E6880D40-7AC1-49E7-90FF-8CBA45DC4368}" presName="invisiNode" presStyleLbl="node1" presStyleIdx="4" presStyleCnt="6"/>
      <dgm:spPr/>
      <dgm:t>
        <a:bodyPr/>
        <a:lstStyle/>
        <a:p>
          <a:endParaRPr lang="es-ES"/>
        </a:p>
      </dgm:t>
    </dgm:pt>
    <dgm:pt modelId="{C7A52EB4-04B1-4A79-967E-A60DBB31B9F8}" type="pres">
      <dgm:prSet presAssocID="{E6880D40-7AC1-49E7-90FF-8CBA45DC4368}" presName="imagNode" presStyleLbl="fgImgPlace1" presStyleIdx="4" presStyleCnt="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895" r="-1375" b="-45956"/>
          </a:stretch>
        </a:blipFill>
      </dgm:spPr>
      <dgm:t>
        <a:bodyPr/>
        <a:lstStyle/>
        <a:p>
          <a:endParaRPr lang="es-ES"/>
        </a:p>
      </dgm:t>
    </dgm:pt>
    <dgm:pt modelId="{FDA9E60C-DC4B-4559-BDEB-AF3F8C1A989A}" type="pres">
      <dgm:prSet presAssocID="{4D6EFFB8-7728-4C3C-8E2D-B9E542595C6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B07DF7D-E004-4979-AADE-0B84FECDEAB1}" type="pres">
      <dgm:prSet presAssocID="{AE5F12F2-4F92-455C-80FA-5199946579C5}" presName="compNode" presStyleCnt="0"/>
      <dgm:spPr/>
      <dgm:t>
        <a:bodyPr/>
        <a:lstStyle/>
        <a:p>
          <a:endParaRPr lang="es-ES"/>
        </a:p>
      </dgm:t>
    </dgm:pt>
    <dgm:pt modelId="{8F00A816-A65D-41DC-8B19-FC8D9B522926}" type="pres">
      <dgm:prSet presAssocID="{AE5F12F2-4F92-455C-80FA-5199946579C5}" presName="bkgdShape" presStyleLbl="node1" presStyleIdx="5" presStyleCnt="6"/>
      <dgm:spPr/>
      <dgm:t>
        <a:bodyPr/>
        <a:lstStyle/>
        <a:p>
          <a:endParaRPr lang="es-ES"/>
        </a:p>
      </dgm:t>
    </dgm:pt>
    <dgm:pt modelId="{6ADFB705-EE4E-4E62-A801-434B07683D57}" type="pres">
      <dgm:prSet presAssocID="{AE5F12F2-4F92-455C-80FA-5199946579C5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E4941D-1263-4690-86B1-8AFD6ADF8906}" type="pres">
      <dgm:prSet presAssocID="{AE5F12F2-4F92-455C-80FA-5199946579C5}" presName="invisiNode" presStyleLbl="node1" presStyleIdx="5" presStyleCnt="6"/>
      <dgm:spPr/>
      <dgm:t>
        <a:bodyPr/>
        <a:lstStyle/>
        <a:p>
          <a:endParaRPr lang="es-ES"/>
        </a:p>
      </dgm:t>
    </dgm:pt>
    <dgm:pt modelId="{487ED251-6001-424E-8B25-14E7DFFC26A7}" type="pres">
      <dgm:prSet presAssocID="{AE5F12F2-4F92-455C-80FA-5199946579C5}" presName="imagNode" presStyleLbl="fgImgPlace1" presStyleIdx="5" presStyleCnt="6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60" t="1056" r="1281" b="-27493"/>
          </a:stretch>
        </a:blipFill>
      </dgm:spPr>
      <dgm:t>
        <a:bodyPr/>
        <a:lstStyle/>
        <a:p>
          <a:endParaRPr lang="es-ES"/>
        </a:p>
      </dgm:t>
    </dgm:pt>
  </dgm:ptLst>
  <dgm:cxnLst>
    <dgm:cxn modelId="{418DD728-2C80-440E-8437-ADA5DBD66E6E}" type="presOf" srcId="{1E62D986-D849-408C-91E8-14B3D9A7D1E7}" destId="{DA2117B7-070C-4FDC-8F2A-539D077F86EC}" srcOrd="0" destOrd="0" presId="urn:microsoft.com/office/officeart/2005/8/layout/hList7"/>
    <dgm:cxn modelId="{B465DA26-EC71-4350-BE9D-9B2B14C8F082}" type="presOf" srcId="{EE50D97D-7FC5-4987-9D5B-DE0A3F8EAC0A}" destId="{85E4B3B8-B8CA-4A85-A541-014936D36038}" srcOrd="1" destOrd="1" presId="urn:microsoft.com/office/officeart/2005/8/layout/hList7"/>
    <dgm:cxn modelId="{CE58E25C-7858-4893-81BC-ACA879887BA8}" srcId="{83F048D2-D996-428A-8696-3AE3A2AD7A21}" destId="{0DDD4506-A3DE-489E-B96E-780B5936C1CD}" srcOrd="1" destOrd="0" parTransId="{2076F051-1F36-4597-A03E-9DC3D25A4390}" sibTransId="{B984937C-AC7E-40EB-9B93-2AC71F82B237}"/>
    <dgm:cxn modelId="{7EC13399-7A28-4199-B549-ADCDC4F90565}" type="presOf" srcId="{83F048D2-D996-428A-8696-3AE3A2AD7A21}" destId="{D57FA8E6-17A2-43FC-8C85-730D1E4E7E40}" srcOrd="0" destOrd="0" presId="urn:microsoft.com/office/officeart/2005/8/layout/hList7"/>
    <dgm:cxn modelId="{A94C17AB-D65F-47F8-95A7-0D8E682A6AC2}" type="presOf" srcId="{AE5F12F2-4F92-455C-80FA-5199946579C5}" destId="{6ADFB705-EE4E-4E62-A801-434B07683D57}" srcOrd="1" destOrd="0" presId="urn:microsoft.com/office/officeart/2005/8/layout/hList7"/>
    <dgm:cxn modelId="{10906CE2-88D7-4722-9FEB-31BADF49B058}" type="presOf" srcId="{86E9DC13-166D-4BF8-B484-498B8AE9DFE9}" destId="{F1C53B5F-9A2E-4AE1-AB2D-953B30230B24}" srcOrd="0" destOrd="0" presId="urn:microsoft.com/office/officeart/2005/8/layout/hList7"/>
    <dgm:cxn modelId="{933A487F-B522-4AB2-A3AB-4EB126D0C487}" srcId="{86E9DC13-166D-4BF8-B484-498B8AE9DFE9}" destId="{FB2EBEC9-D9E0-4106-8170-994336C09E7D}" srcOrd="3" destOrd="0" parTransId="{2B3B7C0C-BEAA-4DBB-9992-54BE5681E146}" sibTransId="{DD2B0EBD-6883-4370-96C0-139F2579B6FA}"/>
    <dgm:cxn modelId="{F4C1B779-E85E-437E-A021-66E0E693A0DB}" type="presOf" srcId="{0DDD4506-A3DE-489E-B96E-780B5936C1CD}" destId="{D57FA8E6-17A2-43FC-8C85-730D1E4E7E40}" srcOrd="0" destOrd="2" presId="urn:microsoft.com/office/officeart/2005/8/layout/hList7"/>
    <dgm:cxn modelId="{E096A1CE-3B54-45A2-8D34-21287B02F6C5}" srcId="{86E9DC13-166D-4BF8-B484-498B8AE9DFE9}" destId="{498C76B9-1E56-45FB-AA11-BF1AE2AAD9B9}" srcOrd="1" destOrd="0" parTransId="{6A1CC7AD-4CEE-4E63-BD52-2DA77BE770AE}" sibTransId="{1E62D986-D849-408C-91E8-14B3D9A7D1E7}"/>
    <dgm:cxn modelId="{5A4EBF1B-3DF0-4B22-8B18-1717427305EB}" type="presOf" srcId="{EE50D97D-7FC5-4987-9D5B-DE0A3F8EAC0A}" destId="{38B71806-C2CB-4806-9569-122E556A7802}" srcOrd="0" destOrd="1" presId="urn:microsoft.com/office/officeart/2005/8/layout/hList7"/>
    <dgm:cxn modelId="{60FDAFDB-EA90-42D8-AA39-8F4E489724A1}" type="presOf" srcId="{6C59092C-6E5D-4770-9A41-2955F31FC5C1}" destId="{4FBBF855-0CD7-46D9-AB49-6A2F1624652C}" srcOrd="0" destOrd="2" presId="urn:microsoft.com/office/officeart/2005/8/layout/hList7"/>
    <dgm:cxn modelId="{7ABE5D7D-44F4-4114-B4F1-4003EDC3CC0F}" type="presOf" srcId="{07BCFC83-DD74-47E8-B8A4-D2792925D166}" destId="{B0F12C3B-03FA-4C50-B2F0-12BF64FD64B6}" srcOrd="1" destOrd="1" presId="urn:microsoft.com/office/officeart/2005/8/layout/hList7"/>
    <dgm:cxn modelId="{D035BA62-B973-423D-8F9A-1F3E1CFF2F0E}" srcId="{AE5F12F2-4F92-455C-80FA-5199946579C5}" destId="{5E6DD92D-9C4A-4757-B3D3-171A022DE6AB}" srcOrd="0" destOrd="0" parTransId="{108299A2-C692-43E1-9890-FB2CE5A9905A}" sibTransId="{04880484-0B52-4C87-B0C8-3DEEAD14371B}"/>
    <dgm:cxn modelId="{CF4C0F20-ED1E-41F6-AE85-3E403CD645E0}" type="presOf" srcId="{272B48F7-9597-479D-A157-91D0151F2380}" destId="{8F00A816-A65D-41DC-8B19-FC8D9B522926}" srcOrd="0" destOrd="2" presId="urn:microsoft.com/office/officeart/2005/8/layout/hList7"/>
    <dgm:cxn modelId="{3440C101-76BF-4E6D-B253-543F3CC8F933}" srcId="{AE5F12F2-4F92-455C-80FA-5199946579C5}" destId="{272B48F7-9597-479D-A157-91D0151F2380}" srcOrd="1" destOrd="0" parTransId="{D2C9F6C5-5235-44C7-BC15-93F523F41660}" sibTransId="{18417D0D-58DC-42E7-95CC-B9AB87896202}"/>
    <dgm:cxn modelId="{6A781B51-94F8-4F55-8C04-39CECF479209}" type="presOf" srcId="{FB2EBEC9-D9E0-4106-8170-994336C09E7D}" destId="{4D323506-C753-4275-95D5-C6764625F8D6}" srcOrd="0" destOrd="0" presId="urn:microsoft.com/office/officeart/2005/8/layout/hList7"/>
    <dgm:cxn modelId="{2E5322B5-590D-4446-A53A-6AE6380D8239}" type="presOf" srcId="{3EF3FF0E-AE8C-4E52-9A60-4C37BCB9CEC8}" destId="{4FBBF855-0CD7-46D9-AB49-6A2F1624652C}" srcOrd="0" destOrd="0" presId="urn:microsoft.com/office/officeart/2005/8/layout/hList7"/>
    <dgm:cxn modelId="{06CB4722-6A8E-4725-8C9B-23E81C60450C}" srcId="{3EF3FF0E-AE8C-4E52-9A60-4C37BCB9CEC8}" destId="{6C59092C-6E5D-4770-9A41-2955F31FC5C1}" srcOrd="1" destOrd="0" parTransId="{56FD6829-7C78-49C2-BE32-7284863F7FF1}" sibTransId="{0F5DE8FB-06B5-480D-A820-30385EE067DC}"/>
    <dgm:cxn modelId="{7B550FA6-E039-4F19-B7CE-C246AE294CDE}" type="presOf" srcId="{6C59092C-6E5D-4770-9A41-2955F31FC5C1}" destId="{498098F2-FD55-48E9-B285-D89CCA53FAC1}" srcOrd="1" destOrd="2" presId="urn:microsoft.com/office/officeart/2005/8/layout/hList7"/>
    <dgm:cxn modelId="{70A49C8F-AAA8-408C-AD0D-E31C55F7387C}" type="presOf" srcId="{61A36379-6CB0-407D-AA75-B62F4A28E2CE}" destId="{4FBBF855-0CD7-46D9-AB49-6A2F1624652C}" srcOrd="0" destOrd="1" presId="urn:microsoft.com/office/officeart/2005/8/layout/hList7"/>
    <dgm:cxn modelId="{590F060A-3F85-4B81-B4AC-4B2A8355F3F4}" type="presOf" srcId="{498C76B9-1E56-45FB-AA11-BF1AE2AAD9B9}" destId="{85E4B3B8-B8CA-4A85-A541-014936D36038}" srcOrd="1" destOrd="0" presId="urn:microsoft.com/office/officeart/2005/8/layout/hList7"/>
    <dgm:cxn modelId="{51791EA0-CCFD-492E-A913-1B61AE41AB66}" type="presOf" srcId="{AE5F12F2-4F92-455C-80FA-5199946579C5}" destId="{8F00A816-A65D-41DC-8B19-FC8D9B522926}" srcOrd="0" destOrd="0" presId="urn:microsoft.com/office/officeart/2005/8/layout/hList7"/>
    <dgm:cxn modelId="{11129C2E-209D-4F74-A6A0-683623B00F59}" srcId="{FB2EBEC9-D9E0-4106-8170-994336C09E7D}" destId="{EE345635-2BBB-405F-A142-DF40A7397FD6}" srcOrd="0" destOrd="0" parTransId="{A1BAC6E5-DD97-438B-83F4-066623F77237}" sibTransId="{700F3966-1E15-45EA-A779-11C42CB3B565}"/>
    <dgm:cxn modelId="{82F2A17B-69EB-4F91-A88C-91590DACEE90}" type="presOf" srcId="{498C76B9-1E56-45FB-AA11-BF1AE2AAD9B9}" destId="{38B71806-C2CB-4806-9569-122E556A7802}" srcOrd="0" destOrd="0" presId="urn:microsoft.com/office/officeart/2005/8/layout/hList7"/>
    <dgm:cxn modelId="{A6D5CD14-477A-4D46-8680-1C2031CE28AA}" type="presOf" srcId="{3EF3FF0E-AE8C-4E52-9A60-4C37BCB9CEC8}" destId="{498098F2-FD55-48E9-B285-D89CCA53FAC1}" srcOrd="1" destOrd="0" presId="urn:microsoft.com/office/officeart/2005/8/layout/hList7"/>
    <dgm:cxn modelId="{3BD0FFD6-3797-41AC-88E4-2CC4B762702E}" type="presOf" srcId="{61A36379-6CB0-407D-AA75-B62F4A28E2CE}" destId="{498098F2-FD55-48E9-B285-D89CCA53FAC1}" srcOrd="1" destOrd="1" presId="urn:microsoft.com/office/officeart/2005/8/layout/hList7"/>
    <dgm:cxn modelId="{3662F746-B090-41E1-B6BF-D3647D32D160}" type="presOf" srcId="{8EACDBAF-8866-49F0-822B-F8FFB4AD03E6}" destId="{B0F12C3B-03FA-4C50-B2F0-12BF64FD64B6}" srcOrd="1" destOrd="3" presId="urn:microsoft.com/office/officeart/2005/8/layout/hList7"/>
    <dgm:cxn modelId="{C1918F35-7DDA-497B-A455-FE6BFD5FAAD8}" srcId="{86E9DC13-166D-4BF8-B484-498B8AE9DFE9}" destId="{E6880D40-7AC1-49E7-90FF-8CBA45DC4368}" srcOrd="4" destOrd="0" parTransId="{BEA2D8B7-5C80-4253-AE83-E37059D3948C}" sibTransId="{4D6EFFB8-7728-4C3C-8E2D-B9E542595C6A}"/>
    <dgm:cxn modelId="{80E8FC13-BC70-4646-BF5B-D8535938DC87}" type="presOf" srcId="{EE345635-2BBB-405F-A142-DF40A7397FD6}" destId="{4D323506-C753-4275-95D5-C6764625F8D6}" srcOrd="0" destOrd="1" presId="urn:microsoft.com/office/officeart/2005/8/layout/hList7"/>
    <dgm:cxn modelId="{BE6A1899-0311-44C9-8070-7FA715D3232D}" type="presOf" srcId="{0DDD4506-A3DE-489E-B96E-780B5936C1CD}" destId="{B0F12C3B-03FA-4C50-B2F0-12BF64FD64B6}" srcOrd="1" destOrd="2" presId="urn:microsoft.com/office/officeart/2005/8/layout/hList7"/>
    <dgm:cxn modelId="{BE74253B-7BF2-4127-9C0A-83088A1AF36B}" type="presOf" srcId="{07BCFC83-DD74-47E8-B8A4-D2792925D166}" destId="{D57FA8E6-17A2-43FC-8C85-730D1E4E7E40}" srcOrd="0" destOrd="1" presId="urn:microsoft.com/office/officeart/2005/8/layout/hList7"/>
    <dgm:cxn modelId="{D1612E31-5388-4C9B-91D4-B4CAE251D4AA}" type="presOf" srcId="{272B48F7-9597-479D-A157-91D0151F2380}" destId="{6ADFB705-EE4E-4E62-A801-434B07683D57}" srcOrd="1" destOrd="2" presId="urn:microsoft.com/office/officeart/2005/8/layout/hList7"/>
    <dgm:cxn modelId="{C9B273F9-EAD9-469E-B882-36C45CF2C3CC}" type="presOf" srcId="{EE345635-2BBB-405F-A142-DF40A7397FD6}" destId="{4D32A6FC-B7BD-4801-9BF4-1E2C4E5AE730}" srcOrd="1" destOrd="1" presId="urn:microsoft.com/office/officeart/2005/8/layout/hList7"/>
    <dgm:cxn modelId="{A29563BB-1364-4253-98E4-CF59C95A06F1}" srcId="{498C76B9-1E56-45FB-AA11-BF1AE2AAD9B9}" destId="{EE50D97D-7FC5-4987-9D5B-DE0A3F8EAC0A}" srcOrd="0" destOrd="0" parTransId="{58767050-A232-408F-B602-96DF08D83C65}" sibTransId="{CB3D16E4-D61F-42A7-A945-A82D31E878D1}"/>
    <dgm:cxn modelId="{28DF6D6F-E168-4BA7-A9AA-BC64B059C11A}" type="presOf" srcId="{DD2B0EBD-6883-4370-96C0-139F2579B6FA}" destId="{E0C0E2E5-3C98-41FE-BF34-8606408E165B}" srcOrd="0" destOrd="0" presId="urn:microsoft.com/office/officeart/2005/8/layout/hList7"/>
    <dgm:cxn modelId="{9A6FE677-0F1C-4D4C-A8FD-68C60DFEF859}" type="presOf" srcId="{9783D263-B1DE-43E9-8FFF-5756A3F80B72}" destId="{65C548DD-CFD7-47CE-8EAF-123267365DB6}" srcOrd="0" destOrd="1" presId="urn:microsoft.com/office/officeart/2005/8/layout/hList7"/>
    <dgm:cxn modelId="{B99AA352-D2C5-4747-A6AB-3FCD6DCF0AE9}" type="presOf" srcId="{9783D263-B1DE-43E9-8FFF-5756A3F80B72}" destId="{AE7F70DF-55A0-434D-9ABD-D1368DDEA8AB}" srcOrd="1" destOrd="1" presId="urn:microsoft.com/office/officeart/2005/8/layout/hList7"/>
    <dgm:cxn modelId="{74DBA76A-CF9A-4F5B-97D4-F9D0D763EEDD}" type="presOf" srcId="{E6880D40-7AC1-49E7-90FF-8CBA45DC4368}" destId="{AE7F70DF-55A0-434D-9ABD-D1368DDEA8AB}" srcOrd="1" destOrd="0" presId="urn:microsoft.com/office/officeart/2005/8/layout/hList7"/>
    <dgm:cxn modelId="{3D36D338-3D9A-4AE3-A4C2-501129B753AB}" type="presOf" srcId="{5E6DD92D-9C4A-4757-B3D3-171A022DE6AB}" destId="{8F00A816-A65D-41DC-8B19-FC8D9B522926}" srcOrd="0" destOrd="1" presId="urn:microsoft.com/office/officeart/2005/8/layout/hList7"/>
    <dgm:cxn modelId="{9A8EC644-9583-4470-B4B6-C24751A5537A}" srcId="{86E9DC13-166D-4BF8-B484-498B8AE9DFE9}" destId="{83F048D2-D996-428A-8696-3AE3A2AD7A21}" srcOrd="0" destOrd="0" parTransId="{FE715D98-BB84-4943-995B-A995F3C6CB59}" sibTransId="{6E4F9D40-344E-40B8-9DDA-52FF9DD59E10}"/>
    <dgm:cxn modelId="{E0B51F35-E9BE-4564-B775-FAE6A20E1DFC}" type="presOf" srcId="{4D6EFFB8-7728-4C3C-8E2D-B9E542595C6A}" destId="{FDA9E60C-DC4B-4559-BDEB-AF3F8C1A989A}" srcOrd="0" destOrd="0" presId="urn:microsoft.com/office/officeart/2005/8/layout/hList7"/>
    <dgm:cxn modelId="{512E9617-F235-4CB2-ABC8-4706C46A35E2}" srcId="{86E9DC13-166D-4BF8-B484-498B8AE9DFE9}" destId="{3EF3FF0E-AE8C-4E52-9A60-4C37BCB9CEC8}" srcOrd="2" destOrd="0" parTransId="{BFF147EE-6282-40F2-BAE5-DD4D3A012455}" sibTransId="{A6603B26-1C3A-4E60-A5CC-534D487F1362}"/>
    <dgm:cxn modelId="{9155DF8C-C51B-4A97-B37D-5B38D8360CA9}" type="presOf" srcId="{83F048D2-D996-428A-8696-3AE3A2AD7A21}" destId="{B0F12C3B-03FA-4C50-B2F0-12BF64FD64B6}" srcOrd="1" destOrd="0" presId="urn:microsoft.com/office/officeart/2005/8/layout/hList7"/>
    <dgm:cxn modelId="{981FDE08-8693-4D58-A396-68CD951D8522}" srcId="{83F048D2-D996-428A-8696-3AE3A2AD7A21}" destId="{8EACDBAF-8866-49F0-822B-F8FFB4AD03E6}" srcOrd="2" destOrd="0" parTransId="{688A6C83-EE84-4113-8948-0799EECCE212}" sibTransId="{509ABE52-E530-44F2-9963-0813A35CE7D6}"/>
    <dgm:cxn modelId="{90F19A6B-4243-49BA-B24C-1EA07E878F9E}" srcId="{3EF3FF0E-AE8C-4E52-9A60-4C37BCB9CEC8}" destId="{61A36379-6CB0-407D-AA75-B62F4A28E2CE}" srcOrd="0" destOrd="0" parTransId="{CBE61FB1-9339-4782-9A5B-33C73B8E0C3E}" sibTransId="{AEA6329E-E232-4416-AD08-EB2A15E405B6}"/>
    <dgm:cxn modelId="{C41BCE17-5A6E-4C72-B355-F18C909F0BCD}" srcId="{E6880D40-7AC1-49E7-90FF-8CBA45DC4368}" destId="{9783D263-B1DE-43E9-8FFF-5756A3F80B72}" srcOrd="0" destOrd="0" parTransId="{18AE62E6-59C1-4A03-AEAF-DA01A43C87D9}" sibTransId="{7B003C7E-582E-4761-8DAA-55ED8494B633}"/>
    <dgm:cxn modelId="{7427EA91-E48B-4947-B87B-49D7280B980F}" type="presOf" srcId="{E6880D40-7AC1-49E7-90FF-8CBA45DC4368}" destId="{65C548DD-CFD7-47CE-8EAF-123267365DB6}" srcOrd="0" destOrd="0" presId="urn:microsoft.com/office/officeart/2005/8/layout/hList7"/>
    <dgm:cxn modelId="{286CDD13-DFAE-43A6-BE03-E704F89DC8B5}" type="presOf" srcId="{8EACDBAF-8866-49F0-822B-F8FFB4AD03E6}" destId="{D57FA8E6-17A2-43FC-8C85-730D1E4E7E40}" srcOrd="0" destOrd="3" presId="urn:microsoft.com/office/officeart/2005/8/layout/hList7"/>
    <dgm:cxn modelId="{80BEB485-EDF1-49F7-A883-3C2362766564}" type="presOf" srcId="{A6603B26-1C3A-4E60-A5CC-534D487F1362}" destId="{2D606200-E3D8-43B3-BDBF-F6A1F0AC5B99}" srcOrd="0" destOrd="0" presId="urn:microsoft.com/office/officeart/2005/8/layout/hList7"/>
    <dgm:cxn modelId="{169A4562-466C-4A9D-8B2E-32A9DE5C0D02}" type="presOf" srcId="{5E6DD92D-9C4A-4757-B3D3-171A022DE6AB}" destId="{6ADFB705-EE4E-4E62-A801-434B07683D57}" srcOrd="1" destOrd="1" presId="urn:microsoft.com/office/officeart/2005/8/layout/hList7"/>
    <dgm:cxn modelId="{61CDBAFE-AD04-40A2-86B0-EDBE62D96306}" srcId="{86E9DC13-166D-4BF8-B484-498B8AE9DFE9}" destId="{AE5F12F2-4F92-455C-80FA-5199946579C5}" srcOrd="5" destOrd="0" parTransId="{CB705B4C-8744-4E78-AC67-679F3F5AC427}" sibTransId="{AEB72D0D-7B17-443B-93D2-94015269F70C}"/>
    <dgm:cxn modelId="{555759BC-A100-4750-97B7-47C6339933D4}" type="presOf" srcId="{6E4F9D40-344E-40B8-9DDA-52FF9DD59E10}" destId="{501BB110-54FD-4092-9EAA-BAE3F2BEC655}" srcOrd="0" destOrd="0" presId="urn:microsoft.com/office/officeart/2005/8/layout/hList7"/>
    <dgm:cxn modelId="{6691C805-4049-407E-A8F8-DB2651459E59}" srcId="{83F048D2-D996-428A-8696-3AE3A2AD7A21}" destId="{07BCFC83-DD74-47E8-B8A4-D2792925D166}" srcOrd="0" destOrd="0" parTransId="{A409111C-E0C9-4964-9F7B-742D3A569760}" sibTransId="{8735505B-106F-47C7-8EFA-E478898601A6}"/>
    <dgm:cxn modelId="{D7243B62-A144-4CB4-B0BB-5E7852ADC4FC}" type="presOf" srcId="{FB2EBEC9-D9E0-4106-8170-994336C09E7D}" destId="{4D32A6FC-B7BD-4801-9BF4-1E2C4E5AE730}" srcOrd="1" destOrd="0" presId="urn:microsoft.com/office/officeart/2005/8/layout/hList7"/>
    <dgm:cxn modelId="{9B508FA7-EB45-4127-9F9F-ED87C3A2CA03}" type="presParOf" srcId="{F1C53B5F-9A2E-4AE1-AB2D-953B30230B24}" destId="{F242868F-2DA8-43E1-8835-6FA27B8EF51F}" srcOrd="0" destOrd="0" presId="urn:microsoft.com/office/officeart/2005/8/layout/hList7"/>
    <dgm:cxn modelId="{F8EDC740-990D-467C-970E-330418B6261B}" type="presParOf" srcId="{F1C53B5F-9A2E-4AE1-AB2D-953B30230B24}" destId="{72A062AA-1E64-4E34-BD5F-309214576EFB}" srcOrd="1" destOrd="0" presId="urn:microsoft.com/office/officeart/2005/8/layout/hList7"/>
    <dgm:cxn modelId="{7D4CA9C4-9DE0-42D5-81AB-EB2A73CE6D15}" type="presParOf" srcId="{72A062AA-1E64-4E34-BD5F-309214576EFB}" destId="{2E6FECD4-C566-45D6-B083-C87B73819036}" srcOrd="0" destOrd="0" presId="urn:microsoft.com/office/officeart/2005/8/layout/hList7"/>
    <dgm:cxn modelId="{E61A1269-FDBC-441E-9C98-3A954F0EE317}" type="presParOf" srcId="{2E6FECD4-C566-45D6-B083-C87B73819036}" destId="{D57FA8E6-17A2-43FC-8C85-730D1E4E7E40}" srcOrd="0" destOrd="0" presId="urn:microsoft.com/office/officeart/2005/8/layout/hList7"/>
    <dgm:cxn modelId="{8F6383A7-507A-4C68-87A6-243C1D2906E8}" type="presParOf" srcId="{2E6FECD4-C566-45D6-B083-C87B73819036}" destId="{B0F12C3B-03FA-4C50-B2F0-12BF64FD64B6}" srcOrd="1" destOrd="0" presId="urn:microsoft.com/office/officeart/2005/8/layout/hList7"/>
    <dgm:cxn modelId="{69747B81-7440-4FB5-BC29-475DF530F786}" type="presParOf" srcId="{2E6FECD4-C566-45D6-B083-C87B73819036}" destId="{2A623FBA-C208-44C0-AD37-3ED1CB603473}" srcOrd="2" destOrd="0" presId="urn:microsoft.com/office/officeart/2005/8/layout/hList7"/>
    <dgm:cxn modelId="{5F7AAB2B-82DD-4541-845C-C42A6978E5B6}" type="presParOf" srcId="{2E6FECD4-C566-45D6-B083-C87B73819036}" destId="{6ABDBB6A-0BB0-4BC0-B33B-06E20620B713}" srcOrd="3" destOrd="0" presId="urn:microsoft.com/office/officeart/2005/8/layout/hList7"/>
    <dgm:cxn modelId="{CBE67765-CBB3-47C3-B50F-4420E4C600DD}" type="presParOf" srcId="{72A062AA-1E64-4E34-BD5F-309214576EFB}" destId="{501BB110-54FD-4092-9EAA-BAE3F2BEC655}" srcOrd="1" destOrd="0" presId="urn:microsoft.com/office/officeart/2005/8/layout/hList7"/>
    <dgm:cxn modelId="{3961BBCC-E2DE-468D-8060-AB93CAF2D779}" type="presParOf" srcId="{72A062AA-1E64-4E34-BD5F-309214576EFB}" destId="{7DF0F686-58EC-4433-9FB1-A481C4466481}" srcOrd="2" destOrd="0" presId="urn:microsoft.com/office/officeart/2005/8/layout/hList7"/>
    <dgm:cxn modelId="{32B35E45-2596-4F3E-932C-46CAB3143656}" type="presParOf" srcId="{7DF0F686-58EC-4433-9FB1-A481C4466481}" destId="{38B71806-C2CB-4806-9569-122E556A7802}" srcOrd="0" destOrd="0" presId="urn:microsoft.com/office/officeart/2005/8/layout/hList7"/>
    <dgm:cxn modelId="{9DDF4A5F-0B80-49DC-9189-A3697ED3EC80}" type="presParOf" srcId="{7DF0F686-58EC-4433-9FB1-A481C4466481}" destId="{85E4B3B8-B8CA-4A85-A541-014936D36038}" srcOrd="1" destOrd="0" presId="urn:microsoft.com/office/officeart/2005/8/layout/hList7"/>
    <dgm:cxn modelId="{7CABDA11-4392-4DFE-8028-6BC973E8E284}" type="presParOf" srcId="{7DF0F686-58EC-4433-9FB1-A481C4466481}" destId="{36979092-2E3D-4DF5-8C4A-F87FA05DF27B}" srcOrd="2" destOrd="0" presId="urn:microsoft.com/office/officeart/2005/8/layout/hList7"/>
    <dgm:cxn modelId="{441C3D10-40F8-4E46-A266-4158E399D8DB}" type="presParOf" srcId="{7DF0F686-58EC-4433-9FB1-A481C4466481}" destId="{4F7DC52C-2DC3-4CC9-9BF9-00B5195B8CCD}" srcOrd="3" destOrd="0" presId="urn:microsoft.com/office/officeart/2005/8/layout/hList7"/>
    <dgm:cxn modelId="{F0A03FB0-08EC-4843-9C43-8AC23A841151}" type="presParOf" srcId="{72A062AA-1E64-4E34-BD5F-309214576EFB}" destId="{DA2117B7-070C-4FDC-8F2A-539D077F86EC}" srcOrd="3" destOrd="0" presId="urn:microsoft.com/office/officeart/2005/8/layout/hList7"/>
    <dgm:cxn modelId="{FA08C887-D885-4D14-A4AA-FF2294C2875F}" type="presParOf" srcId="{72A062AA-1E64-4E34-BD5F-309214576EFB}" destId="{13154998-5388-488C-BB5E-7C3152B69F2B}" srcOrd="4" destOrd="0" presId="urn:microsoft.com/office/officeart/2005/8/layout/hList7"/>
    <dgm:cxn modelId="{FFAFB59D-665D-4F62-8F53-DDB337AFD290}" type="presParOf" srcId="{13154998-5388-488C-BB5E-7C3152B69F2B}" destId="{4FBBF855-0CD7-46D9-AB49-6A2F1624652C}" srcOrd="0" destOrd="0" presId="urn:microsoft.com/office/officeart/2005/8/layout/hList7"/>
    <dgm:cxn modelId="{9EA7C2B4-23AA-485A-A2AB-8A02138370A5}" type="presParOf" srcId="{13154998-5388-488C-BB5E-7C3152B69F2B}" destId="{498098F2-FD55-48E9-B285-D89CCA53FAC1}" srcOrd="1" destOrd="0" presId="urn:microsoft.com/office/officeart/2005/8/layout/hList7"/>
    <dgm:cxn modelId="{54E17085-0258-4E2A-9F36-F6F661C28BE2}" type="presParOf" srcId="{13154998-5388-488C-BB5E-7C3152B69F2B}" destId="{ECA9B65B-7766-4417-9915-9A8A3598132F}" srcOrd="2" destOrd="0" presId="urn:microsoft.com/office/officeart/2005/8/layout/hList7"/>
    <dgm:cxn modelId="{E85CD95C-E49D-4173-88C6-28B82CAE936B}" type="presParOf" srcId="{13154998-5388-488C-BB5E-7C3152B69F2B}" destId="{F3D31443-3699-40C6-A45F-254D1B3C9E89}" srcOrd="3" destOrd="0" presId="urn:microsoft.com/office/officeart/2005/8/layout/hList7"/>
    <dgm:cxn modelId="{CDCD08FC-B7BA-4BC3-AE96-9784C60CE77B}" type="presParOf" srcId="{72A062AA-1E64-4E34-BD5F-309214576EFB}" destId="{2D606200-E3D8-43B3-BDBF-F6A1F0AC5B99}" srcOrd="5" destOrd="0" presId="urn:microsoft.com/office/officeart/2005/8/layout/hList7"/>
    <dgm:cxn modelId="{11A0C697-B61F-416E-97FF-5FC272412A4B}" type="presParOf" srcId="{72A062AA-1E64-4E34-BD5F-309214576EFB}" destId="{286442F0-AFE5-408A-9298-AF5A29FC2F19}" srcOrd="6" destOrd="0" presId="urn:microsoft.com/office/officeart/2005/8/layout/hList7"/>
    <dgm:cxn modelId="{5BF8899B-D176-4C2E-BDD9-2E0659283DDC}" type="presParOf" srcId="{286442F0-AFE5-408A-9298-AF5A29FC2F19}" destId="{4D323506-C753-4275-95D5-C6764625F8D6}" srcOrd="0" destOrd="0" presId="urn:microsoft.com/office/officeart/2005/8/layout/hList7"/>
    <dgm:cxn modelId="{2E1BDBAB-558C-491B-B0AE-7CB64E984E2B}" type="presParOf" srcId="{286442F0-AFE5-408A-9298-AF5A29FC2F19}" destId="{4D32A6FC-B7BD-4801-9BF4-1E2C4E5AE730}" srcOrd="1" destOrd="0" presId="urn:microsoft.com/office/officeart/2005/8/layout/hList7"/>
    <dgm:cxn modelId="{7A38852B-FC8D-470B-89A3-A56F4AA01733}" type="presParOf" srcId="{286442F0-AFE5-408A-9298-AF5A29FC2F19}" destId="{8F32E858-2299-42F7-A19B-71F4CE6518E1}" srcOrd="2" destOrd="0" presId="urn:microsoft.com/office/officeart/2005/8/layout/hList7"/>
    <dgm:cxn modelId="{6DF679D4-390D-439F-BA02-B7D1B9EF5635}" type="presParOf" srcId="{286442F0-AFE5-408A-9298-AF5A29FC2F19}" destId="{A8CF4C77-9693-439C-A371-23668C1ED35E}" srcOrd="3" destOrd="0" presId="urn:microsoft.com/office/officeart/2005/8/layout/hList7"/>
    <dgm:cxn modelId="{A0BF870F-B5C3-45D0-A82C-AA679AAACA33}" type="presParOf" srcId="{72A062AA-1E64-4E34-BD5F-309214576EFB}" destId="{E0C0E2E5-3C98-41FE-BF34-8606408E165B}" srcOrd="7" destOrd="0" presId="urn:microsoft.com/office/officeart/2005/8/layout/hList7"/>
    <dgm:cxn modelId="{92C2BF84-A0B6-4C01-8906-DFDE707A6FE7}" type="presParOf" srcId="{72A062AA-1E64-4E34-BD5F-309214576EFB}" destId="{8F05F93D-1A6F-4424-80C2-1E6FADF7934E}" srcOrd="8" destOrd="0" presId="urn:microsoft.com/office/officeart/2005/8/layout/hList7"/>
    <dgm:cxn modelId="{E410DD14-8214-4691-8FB4-68DB8045E539}" type="presParOf" srcId="{8F05F93D-1A6F-4424-80C2-1E6FADF7934E}" destId="{65C548DD-CFD7-47CE-8EAF-123267365DB6}" srcOrd="0" destOrd="0" presId="urn:microsoft.com/office/officeart/2005/8/layout/hList7"/>
    <dgm:cxn modelId="{27432128-B740-486E-A5A7-17E766BC62B8}" type="presParOf" srcId="{8F05F93D-1A6F-4424-80C2-1E6FADF7934E}" destId="{AE7F70DF-55A0-434D-9ABD-D1368DDEA8AB}" srcOrd="1" destOrd="0" presId="urn:microsoft.com/office/officeart/2005/8/layout/hList7"/>
    <dgm:cxn modelId="{D53BEBBC-DA39-4DDD-BE59-4C98855EA642}" type="presParOf" srcId="{8F05F93D-1A6F-4424-80C2-1E6FADF7934E}" destId="{F2F22C48-B068-4D15-8076-08B714521474}" srcOrd="2" destOrd="0" presId="urn:microsoft.com/office/officeart/2005/8/layout/hList7"/>
    <dgm:cxn modelId="{EDC64915-12C7-4640-8CBB-E2EBAB14952F}" type="presParOf" srcId="{8F05F93D-1A6F-4424-80C2-1E6FADF7934E}" destId="{C7A52EB4-04B1-4A79-967E-A60DBB31B9F8}" srcOrd="3" destOrd="0" presId="urn:microsoft.com/office/officeart/2005/8/layout/hList7"/>
    <dgm:cxn modelId="{CC517A46-B14F-4029-8444-274F17615068}" type="presParOf" srcId="{72A062AA-1E64-4E34-BD5F-309214576EFB}" destId="{FDA9E60C-DC4B-4559-BDEB-AF3F8C1A989A}" srcOrd="9" destOrd="0" presId="urn:microsoft.com/office/officeart/2005/8/layout/hList7"/>
    <dgm:cxn modelId="{75569834-72F8-407C-BDB3-D3A20E13A789}" type="presParOf" srcId="{72A062AA-1E64-4E34-BD5F-309214576EFB}" destId="{6B07DF7D-E004-4979-AADE-0B84FECDEAB1}" srcOrd="10" destOrd="0" presId="urn:microsoft.com/office/officeart/2005/8/layout/hList7"/>
    <dgm:cxn modelId="{30F736C5-7632-401E-8701-4337E1F34759}" type="presParOf" srcId="{6B07DF7D-E004-4979-AADE-0B84FECDEAB1}" destId="{8F00A816-A65D-41DC-8B19-FC8D9B522926}" srcOrd="0" destOrd="0" presId="urn:microsoft.com/office/officeart/2005/8/layout/hList7"/>
    <dgm:cxn modelId="{92E0C6B8-0ECB-49C2-99D4-09C9DACE2D9F}" type="presParOf" srcId="{6B07DF7D-E004-4979-AADE-0B84FECDEAB1}" destId="{6ADFB705-EE4E-4E62-A801-434B07683D57}" srcOrd="1" destOrd="0" presId="urn:microsoft.com/office/officeart/2005/8/layout/hList7"/>
    <dgm:cxn modelId="{8EC23F35-6CFC-4245-8BCF-6BCF97CC51A4}" type="presParOf" srcId="{6B07DF7D-E004-4979-AADE-0B84FECDEAB1}" destId="{D8E4941D-1263-4690-86B1-8AFD6ADF8906}" srcOrd="2" destOrd="0" presId="urn:microsoft.com/office/officeart/2005/8/layout/hList7"/>
    <dgm:cxn modelId="{6D8139E4-894D-43C1-845A-46C03B0E8A6B}" type="presParOf" srcId="{6B07DF7D-E004-4979-AADE-0B84FECDEAB1}" destId="{487ED251-6001-424E-8B25-14E7DFFC26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7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83F048D2-D996-428A-8696-3AE3A2AD7A21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Narrow" panose="020B0606020202030204" pitchFamily="34" charset="0"/>
            </a:rPr>
            <a:t>Modelo Pedagógico Provincia Nazaret</a:t>
          </a:r>
          <a:endParaRPr lang="es-ES" sz="2000" dirty="0">
            <a:latin typeface="Arial Narrow" panose="020B0606020202030204" pitchFamily="34" charset="0"/>
          </a:endParaRPr>
        </a:p>
      </dgm:t>
    </dgm:pt>
    <dgm:pt modelId="{FE715D98-BB84-4943-995B-A995F3C6CB59}" type="parTrans" cxnId="{9A8EC644-9583-4470-B4B6-C24751A5537A}">
      <dgm:prSet/>
      <dgm:spPr/>
      <dgm:t>
        <a:bodyPr/>
        <a:lstStyle/>
        <a:p>
          <a:endParaRPr lang="es-ES"/>
        </a:p>
      </dgm:t>
    </dgm:pt>
    <dgm:pt modelId="{6E4F9D40-344E-40B8-9DDA-52FF9DD59E10}" type="sibTrans" cxnId="{9A8EC644-9583-4470-B4B6-C24751A5537A}">
      <dgm:prSet/>
      <dgm:spPr/>
      <dgm:t>
        <a:bodyPr/>
        <a:lstStyle/>
        <a:p>
          <a:endParaRPr lang="es-ES"/>
        </a:p>
      </dgm:t>
    </dgm:pt>
    <dgm:pt modelId="{0DDD4506-A3DE-489E-B96E-780B5936C1CD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300 ejemplares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2076F051-1F36-4597-A03E-9DC3D25A4390}" type="parTrans" cxnId="{CE58E25C-7858-4893-81BC-ACA879887BA8}">
      <dgm:prSet/>
      <dgm:spPr/>
      <dgm:t>
        <a:bodyPr/>
        <a:lstStyle/>
        <a:p>
          <a:endParaRPr lang="es-ES"/>
        </a:p>
      </dgm:t>
    </dgm:pt>
    <dgm:pt modelId="{B984937C-AC7E-40EB-9B93-2AC71F82B237}" type="sibTrans" cxnId="{CE58E25C-7858-4893-81BC-ACA879887BA8}">
      <dgm:prSet/>
      <dgm:spPr/>
      <dgm:t>
        <a:bodyPr/>
        <a:lstStyle/>
        <a:p>
          <a:endParaRPr lang="es-ES"/>
        </a:p>
      </dgm:t>
    </dgm:pt>
    <dgm:pt modelId="{498C76B9-1E56-45FB-AA11-BF1AE2AAD9B9}">
      <dgm:prSet phldrT="[Texto]" custT="1"/>
      <dgm:spPr/>
      <dgm:t>
        <a:bodyPr/>
        <a:lstStyle/>
        <a:p>
          <a:pPr algn="ctr"/>
          <a:r>
            <a:rPr lang="es-CO" sz="1800" dirty="0" smtClean="0">
              <a:latin typeface="Arial Narrow" panose="020B0606020202030204" pitchFamily="34" charset="0"/>
            </a:rPr>
            <a:t>Líneas emanadas del II Capítulo Provincial Nazaret 2018-2022</a:t>
          </a:r>
          <a:r>
            <a:rPr lang="es-ES" sz="1800" dirty="0" smtClean="0">
              <a:latin typeface="Arial Narrow" panose="020B0606020202030204" pitchFamily="34" charset="0"/>
            </a:rPr>
            <a:t> </a:t>
          </a:r>
          <a:endParaRPr lang="es-ES" sz="1800" dirty="0">
            <a:latin typeface="Arial Narrow" panose="020B0606020202030204" pitchFamily="34" charset="0"/>
          </a:endParaRPr>
        </a:p>
      </dgm:t>
    </dgm:pt>
    <dgm:pt modelId="{6A1CC7AD-4CEE-4E63-BD52-2DA77BE770AE}" type="parTrans" cxnId="{E096A1CE-3B54-45A2-8D34-21287B02F6C5}">
      <dgm:prSet/>
      <dgm:spPr/>
      <dgm:t>
        <a:bodyPr/>
        <a:lstStyle/>
        <a:p>
          <a:endParaRPr lang="es-ES"/>
        </a:p>
      </dgm:t>
    </dgm:pt>
    <dgm:pt modelId="{1E62D986-D849-408C-91E8-14B3D9A7D1E7}" type="sibTrans" cxnId="{E096A1CE-3B54-45A2-8D34-21287B02F6C5}">
      <dgm:prSet/>
      <dgm:spPr/>
      <dgm:t>
        <a:bodyPr/>
        <a:lstStyle/>
        <a:p>
          <a:endParaRPr lang="es-ES"/>
        </a:p>
      </dgm:t>
    </dgm:pt>
    <dgm:pt modelId="{8EACDBAF-8866-49F0-822B-F8FFB4AD03E6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Distribución a nivel nacional a nuestras obras.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688A6C83-EE84-4113-8948-0799EECCE212}" type="parTrans" cxnId="{981FDE08-8693-4D58-A396-68CD951D8522}">
      <dgm:prSet/>
      <dgm:spPr/>
      <dgm:t>
        <a:bodyPr/>
        <a:lstStyle/>
        <a:p>
          <a:endParaRPr lang="es-ES"/>
        </a:p>
      </dgm:t>
    </dgm:pt>
    <dgm:pt modelId="{509ABE52-E530-44F2-9963-0813A35CE7D6}" type="sibTrans" cxnId="{981FDE08-8693-4D58-A396-68CD951D8522}">
      <dgm:prSet/>
      <dgm:spPr/>
      <dgm:t>
        <a:bodyPr/>
        <a:lstStyle/>
        <a:p>
          <a:endParaRPr lang="es-ES"/>
        </a:p>
      </dgm:t>
    </dgm:pt>
    <dgm:pt modelId="{07BCFC83-DD74-47E8-B8A4-D2792925D166}">
      <dgm:prSet phldrT="[Texto]" custT="1"/>
      <dgm:spPr/>
      <dgm:t>
        <a:bodyPr/>
        <a:lstStyle/>
        <a:p>
          <a:pPr algn="l"/>
          <a:endParaRPr lang="es-ES" sz="1400" dirty="0">
            <a:latin typeface="Arial Narrow" panose="020B0606020202030204" pitchFamily="34" charset="0"/>
          </a:endParaRPr>
        </a:p>
      </dgm:t>
    </dgm:pt>
    <dgm:pt modelId="{A409111C-E0C9-4964-9F7B-742D3A569760}" type="parTrans" cxnId="{6691C805-4049-407E-A8F8-DB2651459E59}">
      <dgm:prSet/>
      <dgm:spPr/>
      <dgm:t>
        <a:bodyPr/>
        <a:lstStyle/>
        <a:p>
          <a:endParaRPr lang="es-ES"/>
        </a:p>
      </dgm:t>
    </dgm:pt>
    <dgm:pt modelId="{8735505B-106F-47C7-8EFA-E478898601A6}" type="sibTrans" cxnId="{6691C805-4049-407E-A8F8-DB2651459E59}">
      <dgm:prSet/>
      <dgm:spPr/>
      <dgm:t>
        <a:bodyPr/>
        <a:lstStyle/>
        <a:p>
          <a:endParaRPr lang="es-ES"/>
        </a:p>
      </dgm:t>
    </dgm:pt>
    <dgm:pt modelId="{712A4913-BD1F-4AF8-B80D-B0813C7BD397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80 ejemplares impresos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43009138-D554-4C7F-AF38-B447A57F0D4D}" type="parTrans" cxnId="{11F12A8E-D3D9-4267-85D7-E8F503954965}">
      <dgm:prSet/>
      <dgm:spPr/>
      <dgm:t>
        <a:bodyPr/>
        <a:lstStyle/>
        <a:p>
          <a:endParaRPr lang="es-ES"/>
        </a:p>
      </dgm:t>
    </dgm:pt>
    <dgm:pt modelId="{F4D37B36-B28E-4D9A-812B-5A69C3E25A06}" type="sibTrans" cxnId="{11F12A8E-D3D9-4267-85D7-E8F503954965}">
      <dgm:prSet/>
      <dgm:spPr/>
      <dgm:t>
        <a:bodyPr/>
        <a:lstStyle/>
        <a:p>
          <a:endParaRPr lang="es-ES"/>
        </a:p>
      </dgm:t>
    </dgm:pt>
    <dgm:pt modelId="{9C5E2EF1-8D93-4AFD-924D-30E54F67D12C}">
      <dgm:prSet phldrT="[Texto]" custT="1"/>
      <dgm:spPr/>
      <dgm:t>
        <a:bodyPr/>
        <a:lstStyle/>
        <a:p>
          <a:pPr algn="l"/>
          <a:r>
            <a:rPr lang="es-ES" sz="1400" dirty="0" smtClean="0">
              <a:latin typeface="Arial Narrow" panose="020B0606020202030204" pitchFamily="34" charset="0"/>
            </a:rPr>
            <a:t>Distribución a nivel nacional a nuestras obras.</a:t>
          </a:r>
          <a:endParaRPr lang="es-ES" sz="1400" dirty="0">
            <a:latin typeface="Arial Narrow" panose="020B0606020202030204" pitchFamily="34" charset="0"/>
          </a:endParaRPr>
        </a:p>
      </dgm:t>
    </dgm:pt>
    <dgm:pt modelId="{76F33ECD-D6E4-45D6-9804-0DB1307F3AA9}" type="parTrans" cxnId="{A99E9FB3-2043-41F0-A97E-5C60A5D04F49}">
      <dgm:prSet/>
      <dgm:spPr/>
      <dgm:t>
        <a:bodyPr/>
        <a:lstStyle/>
        <a:p>
          <a:endParaRPr lang="es-ES"/>
        </a:p>
      </dgm:t>
    </dgm:pt>
    <dgm:pt modelId="{975FE550-9C10-40C2-A32A-F7EE5F637170}" type="sibTrans" cxnId="{A99E9FB3-2043-41F0-A97E-5C60A5D04F49}">
      <dgm:prSet/>
      <dgm:spPr/>
      <dgm:t>
        <a:bodyPr/>
        <a:lstStyle/>
        <a:p>
          <a:endParaRPr lang="es-ES"/>
        </a:p>
      </dgm:t>
    </dgm:pt>
    <dgm:pt modelId="{F1C53B5F-9A2E-4AE1-AB2D-953B30230B24}" type="pres">
      <dgm:prSet presAssocID="{86E9DC13-166D-4BF8-B484-498B8AE9DF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242868F-2DA8-43E1-8835-6FA27B8EF51F}" type="pres">
      <dgm:prSet presAssocID="{86E9DC13-166D-4BF8-B484-498B8AE9DFE9}" presName="fgShape" presStyleLbl="fgShp" presStyleIdx="0" presStyleCnt="1"/>
      <dgm:spPr>
        <a:noFill/>
      </dgm:spPr>
      <dgm:t>
        <a:bodyPr/>
        <a:lstStyle/>
        <a:p>
          <a:endParaRPr lang="es-ES"/>
        </a:p>
      </dgm:t>
    </dgm:pt>
    <dgm:pt modelId="{72A062AA-1E64-4E34-BD5F-309214576EFB}" type="pres">
      <dgm:prSet presAssocID="{86E9DC13-166D-4BF8-B484-498B8AE9DFE9}" presName="linComp" presStyleCnt="0"/>
      <dgm:spPr/>
      <dgm:t>
        <a:bodyPr/>
        <a:lstStyle/>
        <a:p>
          <a:endParaRPr lang="es-ES"/>
        </a:p>
      </dgm:t>
    </dgm:pt>
    <dgm:pt modelId="{2E6FECD4-C566-45D6-B083-C87B73819036}" type="pres">
      <dgm:prSet presAssocID="{83F048D2-D996-428A-8696-3AE3A2AD7A21}" presName="compNode" presStyleCnt="0"/>
      <dgm:spPr/>
      <dgm:t>
        <a:bodyPr/>
        <a:lstStyle/>
        <a:p>
          <a:endParaRPr lang="es-ES"/>
        </a:p>
      </dgm:t>
    </dgm:pt>
    <dgm:pt modelId="{D57FA8E6-17A2-43FC-8C85-730D1E4E7E40}" type="pres">
      <dgm:prSet presAssocID="{83F048D2-D996-428A-8696-3AE3A2AD7A21}" presName="bkgdShape" presStyleLbl="node1" presStyleIdx="0" presStyleCnt="2"/>
      <dgm:spPr/>
      <dgm:t>
        <a:bodyPr/>
        <a:lstStyle/>
        <a:p>
          <a:endParaRPr lang="es-ES"/>
        </a:p>
      </dgm:t>
    </dgm:pt>
    <dgm:pt modelId="{B0F12C3B-03FA-4C50-B2F0-12BF64FD64B6}" type="pres">
      <dgm:prSet presAssocID="{83F048D2-D996-428A-8696-3AE3A2AD7A21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623FBA-C208-44C0-AD37-3ED1CB603473}" type="pres">
      <dgm:prSet presAssocID="{83F048D2-D996-428A-8696-3AE3A2AD7A21}" presName="invisiNode" presStyleLbl="node1" presStyleIdx="0" presStyleCnt="2"/>
      <dgm:spPr/>
      <dgm:t>
        <a:bodyPr/>
        <a:lstStyle/>
        <a:p>
          <a:endParaRPr lang="es-ES"/>
        </a:p>
      </dgm:t>
    </dgm:pt>
    <dgm:pt modelId="{6ABDBB6A-0BB0-4BC0-B33B-06E20620B713}" type="pres">
      <dgm:prSet presAssocID="{83F048D2-D996-428A-8696-3AE3A2AD7A21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s-ES"/>
        </a:p>
      </dgm:t>
    </dgm:pt>
    <dgm:pt modelId="{501BB110-54FD-4092-9EAA-BAE3F2BEC655}" type="pres">
      <dgm:prSet presAssocID="{6E4F9D40-344E-40B8-9DDA-52FF9DD59E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DF0F686-58EC-4433-9FB1-A481C4466481}" type="pres">
      <dgm:prSet presAssocID="{498C76B9-1E56-45FB-AA11-BF1AE2AAD9B9}" presName="compNode" presStyleCnt="0"/>
      <dgm:spPr/>
      <dgm:t>
        <a:bodyPr/>
        <a:lstStyle/>
        <a:p>
          <a:endParaRPr lang="es-ES"/>
        </a:p>
      </dgm:t>
    </dgm:pt>
    <dgm:pt modelId="{38B71806-C2CB-4806-9569-122E556A7802}" type="pres">
      <dgm:prSet presAssocID="{498C76B9-1E56-45FB-AA11-BF1AE2AAD9B9}" presName="bkgdShape" presStyleLbl="node1" presStyleIdx="1" presStyleCnt="2"/>
      <dgm:spPr/>
      <dgm:t>
        <a:bodyPr/>
        <a:lstStyle/>
        <a:p>
          <a:endParaRPr lang="es-ES"/>
        </a:p>
      </dgm:t>
    </dgm:pt>
    <dgm:pt modelId="{85E4B3B8-B8CA-4A85-A541-014936D36038}" type="pres">
      <dgm:prSet presAssocID="{498C76B9-1E56-45FB-AA11-BF1AE2AAD9B9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979092-2E3D-4DF5-8C4A-F87FA05DF27B}" type="pres">
      <dgm:prSet presAssocID="{498C76B9-1E56-45FB-AA11-BF1AE2AAD9B9}" presName="invisiNode" presStyleLbl="node1" presStyleIdx="1" presStyleCnt="2"/>
      <dgm:spPr/>
      <dgm:t>
        <a:bodyPr/>
        <a:lstStyle/>
        <a:p>
          <a:endParaRPr lang="es-ES"/>
        </a:p>
      </dgm:t>
    </dgm:pt>
    <dgm:pt modelId="{4F7DC52C-2DC3-4CC9-9BF9-00B5195B8CCD}" type="pres">
      <dgm:prSet presAssocID="{498C76B9-1E56-45FB-AA11-BF1AE2AAD9B9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  <dgm:t>
        <a:bodyPr/>
        <a:lstStyle/>
        <a:p>
          <a:endParaRPr lang="es-ES"/>
        </a:p>
      </dgm:t>
    </dgm:pt>
  </dgm:ptLst>
  <dgm:cxnLst>
    <dgm:cxn modelId="{F4C1B779-E85E-437E-A021-66E0E693A0DB}" type="presOf" srcId="{0DDD4506-A3DE-489E-B96E-780B5936C1CD}" destId="{D57FA8E6-17A2-43FC-8C85-730D1E4E7E40}" srcOrd="0" destOrd="2" presId="urn:microsoft.com/office/officeart/2005/8/layout/hList7"/>
    <dgm:cxn modelId="{11F12A8E-D3D9-4267-85D7-E8F503954965}" srcId="{498C76B9-1E56-45FB-AA11-BF1AE2AAD9B9}" destId="{712A4913-BD1F-4AF8-B80D-B0813C7BD397}" srcOrd="0" destOrd="0" parTransId="{43009138-D554-4C7F-AF38-B447A57F0D4D}" sibTransId="{F4D37B36-B28E-4D9A-812B-5A69C3E25A06}"/>
    <dgm:cxn modelId="{7EC13399-7A28-4199-B549-ADCDC4F90565}" type="presOf" srcId="{83F048D2-D996-428A-8696-3AE3A2AD7A21}" destId="{D57FA8E6-17A2-43FC-8C85-730D1E4E7E40}" srcOrd="0" destOrd="0" presId="urn:microsoft.com/office/officeart/2005/8/layout/hList7"/>
    <dgm:cxn modelId="{96D89D97-397A-45D5-B74C-7293DA4E7DAF}" type="presOf" srcId="{9C5E2EF1-8D93-4AFD-924D-30E54F67D12C}" destId="{85E4B3B8-B8CA-4A85-A541-014936D36038}" srcOrd="1" destOrd="2" presId="urn:microsoft.com/office/officeart/2005/8/layout/hList7"/>
    <dgm:cxn modelId="{981FDE08-8693-4D58-A396-68CD951D8522}" srcId="{83F048D2-D996-428A-8696-3AE3A2AD7A21}" destId="{8EACDBAF-8866-49F0-822B-F8FFB4AD03E6}" srcOrd="2" destOrd="0" parTransId="{688A6C83-EE84-4113-8948-0799EECCE212}" sibTransId="{509ABE52-E530-44F2-9963-0813A35CE7D6}"/>
    <dgm:cxn modelId="{9155DF8C-C51B-4A97-B37D-5B38D8360CA9}" type="presOf" srcId="{83F048D2-D996-428A-8696-3AE3A2AD7A21}" destId="{B0F12C3B-03FA-4C50-B2F0-12BF64FD64B6}" srcOrd="1" destOrd="0" presId="urn:microsoft.com/office/officeart/2005/8/layout/hList7"/>
    <dgm:cxn modelId="{555759BC-A100-4750-97B7-47C6339933D4}" type="presOf" srcId="{6E4F9D40-344E-40B8-9DDA-52FF9DD59E10}" destId="{501BB110-54FD-4092-9EAA-BAE3F2BEC655}" srcOrd="0" destOrd="0" presId="urn:microsoft.com/office/officeart/2005/8/layout/hList7"/>
    <dgm:cxn modelId="{A99E9FB3-2043-41F0-A97E-5C60A5D04F49}" srcId="{498C76B9-1E56-45FB-AA11-BF1AE2AAD9B9}" destId="{9C5E2EF1-8D93-4AFD-924D-30E54F67D12C}" srcOrd="1" destOrd="0" parTransId="{76F33ECD-D6E4-45D6-9804-0DB1307F3AA9}" sibTransId="{975FE550-9C10-40C2-A32A-F7EE5F637170}"/>
    <dgm:cxn modelId="{CE58E25C-7858-4893-81BC-ACA879887BA8}" srcId="{83F048D2-D996-428A-8696-3AE3A2AD7A21}" destId="{0DDD4506-A3DE-489E-B96E-780B5936C1CD}" srcOrd="1" destOrd="0" parTransId="{2076F051-1F36-4597-A03E-9DC3D25A4390}" sibTransId="{B984937C-AC7E-40EB-9B93-2AC71F82B237}"/>
    <dgm:cxn modelId="{3662F746-B090-41E1-B6BF-D3647D32D160}" type="presOf" srcId="{8EACDBAF-8866-49F0-822B-F8FFB4AD03E6}" destId="{B0F12C3B-03FA-4C50-B2F0-12BF64FD64B6}" srcOrd="1" destOrd="3" presId="urn:microsoft.com/office/officeart/2005/8/layout/hList7"/>
    <dgm:cxn modelId="{BE6A1899-0311-44C9-8070-7FA715D3232D}" type="presOf" srcId="{0DDD4506-A3DE-489E-B96E-780B5936C1CD}" destId="{B0F12C3B-03FA-4C50-B2F0-12BF64FD64B6}" srcOrd="1" destOrd="2" presId="urn:microsoft.com/office/officeart/2005/8/layout/hList7"/>
    <dgm:cxn modelId="{9A8EC644-9583-4470-B4B6-C24751A5537A}" srcId="{86E9DC13-166D-4BF8-B484-498B8AE9DFE9}" destId="{83F048D2-D996-428A-8696-3AE3A2AD7A21}" srcOrd="0" destOrd="0" parTransId="{FE715D98-BB84-4943-995B-A995F3C6CB59}" sibTransId="{6E4F9D40-344E-40B8-9DDA-52FF9DD59E10}"/>
    <dgm:cxn modelId="{86A21522-CBFC-4C23-852E-7F72257EF468}" type="presOf" srcId="{712A4913-BD1F-4AF8-B80D-B0813C7BD397}" destId="{38B71806-C2CB-4806-9569-122E556A7802}" srcOrd="0" destOrd="1" presId="urn:microsoft.com/office/officeart/2005/8/layout/hList7"/>
    <dgm:cxn modelId="{93C0AC0D-3613-41EF-BAFB-A0F94946101D}" type="presOf" srcId="{712A4913-BD1F-4AF8-B80D-B0813C7BD397}" destId="{85E4B3B8-B8CA-4A85-A541-014936D36038}" srcOrd="1" destOrd="1" presId="urn:microsoft.com/office/officeart/2005/8/layout/hList7"/>
    <dgm:cxn modelId="{286CDD13-DFAE-43A6-BE03-E704F89DC8B5}" type="presOf" srcId="{8EACDBAF-8866-49F0-822B-F8FFB4AD03E6}" destId="{D57FA8E6-17A2-43FC-8C85-730D1E4E7E40}" srcOrd="0" destOrd="3" presId="urn:microsoft.com/office/officeart/2005/8/layout/hList7"/>
    <dgm:cxn modelId="{2F81296A-33CD-4FC9-BDA6-E30B5D1CB77D}" type="presOf" srcId="{9C5E2EF1-8D93-4AFD-924D-30E54F67D12C}" destId="{38B71806-C2CB-4806-9569-122E556A7802}" srcOrd="0" destOrd="2" presId="urn:microsoft.com/office/officeart/2005/8/layout/hList7"/>
    <dgm:cxn modelId="{82F2A17B-69EB-4F91-A88C-91590DACEE90}" type="presOf" srcId="{498C76B9-1E56-45FB-AA11-BF1AE2AAD9B9}" destId="{38B71806-C2CB-4806-9569-122E556A7802}" srcOrd="0" destOrd="0" presId="urn:microsoft.com/office/officeart/2005/8/layout/hList7"/>
    <dgm:cxn modelId="{BE74253B-7BF2-4127-9C0A-83088A1AF36B}" type="presOf" srcId="{07BCFC83-DD74-47E8-B8A4-D2792925D166}" destId="{D57FA8E6-17A2-43FC-8C85-730D1E4E7E40}" srcOrd="0" destOrd="1" presId="urn:microsoft.com/office/officeart/2005/8/layout/hList7"/>
    <dgm:cxn modelId="{E096A1CE-3B54-45A2-8D34-21287B02F6C5}" srcId="{86E9DC13-166D-4BF8-B484-498B8AE9DFE9}" destId="{498C76B9-1E56-45FB-AA11-BF1AE2AAD9B9}" srcOrd="1" destOrd="0" parTransId="{6A1CC7AD-4CEE-4E63-BD52-2DA77BE770AE}" sibTransId="{1E62D986-D849-408C-91E8-14B3D9A7D1E7}"/>
    <dgm:cxn modelId="{6691C805-4049-407E-A8F8-DB2651459E59}" srcId="{83F048D2-D996-428A-8696-3AE3A2AD7A21}" destId="{07BCFC83-DD74-47E8-B8A4-D2792925D166}" srcOrd="0" destOrd="0" parTransId="{A409111C-E0C9-4964-9F7B-742D3A569760}" sibTransId="{8735505B-106F-47C7-8EFA-E478898601A6}"/>
    <dgm:cxn modelId="{7ABE5D7D-44F4-4114-B4F1-4003EDC3CC0F}" type="presOf" srcId="{07BCFC83-DD74-47E8-B8A4-D2792925D166}" destId="{B0F12C3B-03FA-4C50-B2F0-12BF64FD64B6}" srcOrd="1" destOrd="1" presId="urn:microsoft.com/office/officeart/2005/8/layout/hList7"/>
    <dgm:cxn modelId="{10906CE2-88D7-4722-9FEB-31BADF49B058}" type="presOf" srcId="{86E9DC13-166D-4BF8-B484-498B8AE9DFE9}" destId="{F1C53B5F-9A2E-4AE1-AB2D-953B30230B24}" srcOrd="0" destOrd="0" presId="urn:microsoft.com/office/officeart/2005/8/layout/hList7"/>
    <dgm:cxn modelId="{590F060A-3F85-4B81-B4AC-4B2A8355F3F4}" type="presOf" srcId="{498C76B9-1E56-45FB-AA11-BF1AE2AAD9B9}" destId="{85E4B3B8-B8CA-4A85-A541-014936D36038}" srcOrd="1" destOrd="0" presId="urn:microsoft.com/office/officeart/2005/8/layout/hList7"/>
    <dgm:cxn modelId="{9B508FA7-EB45-4127-9F9F-ED87C3A2CA03}" type="presParOf" srcId="{F1C53B5F-9A2E-4AE1-AB2D-953B30230B24}" destId="{F242868F-2DA8-43E1-8835-6FA27B8EF51F}" srcOrd="0" destOrd="0" presId="urn:microsoft.com/office/officeart/2005/8/layout/hList7"/>
    <dgm:cxn modelId="{F8EDC740-990D-467C-970E-330418B6261B}" type="presParOf" srcId="{F1C53B5F-9A2E-4AE1-AB2D-953B30230B24}" destId="{72A062AA-1E64-4E34-BD5F-309214576EFB}" srcOrd="1" destOrd="0" presId="urn:microsoft.com/office/officeart/2005/8/layout/hList7"/>
    <dgm:cxn modelId="{7D4CA9C4-9DE0-42D5-81AB-EB2A73CE6D15}" type="presParOf" srcId="{72A062AA-1E64-4E34-BD5F-309214576EFB}" destId="{2E6FECD4-C566-45D6-B083-C87B73819036}" srcOrd="0" destOrd="0" presId="urn:microsoft.com/office/officeart/2005/8/layout/hList7"/>
    <dgm:cxn modelId="{E61A1269-FDBC-441E-9C98-3A954F0EE317}" type="presParOf" srcId="{2E6FECD4-C566-45D6-B083-C87B73819036}" destId="{D57FA8E6-17A2-43FC-8C85-730D1E4E7E40}" srcOrd="0" destOrd="0" presId="urn:microsoft.com/office/officeart/2005/8/layout/hList7"/>
    <dgm:cxn modelId="{8F6383A7-507A-4C68-87A6-243C1D2906E8}" type="presParOf" srcId="{2E6FECD4-C566-45D6-B083-C87B73819036}" destId="{B0F12C3B-03FA-4C50-B2F0-12BF64FD64B6}" srcOrd="1" destOrd="0" presId="urn:microsoft.com/office/officeart/2005/8/layout/hList7"/>
    <dgm:cxn modelId="{69747B81-7440-4FB5-BC29-475DF530F786}" type="presParOf" srcId="{2E6FECD4-C566-45D6-B083-C87B73819036}" destId="{2A623FBA-C208-44C0-AD37-3ED1CB603473}" srcOrd="2" destOrd="0" presId="urn:microsoft.com/office/officeart/2005/8/layout/hList7"/>
    <dgm:cxn modelId="{5F7AAB2B-82DD-4541-845C-C42A6978E5B6}" type="presParOf" srcId="{2E6FECD4-C566-45D6-B083-C87B73819036}" destId="{6ABDBB6A-0BB0-4BC0-B33B-06E20620B713}" srcOrd="3" destOrd="0" presId="urn:microsoft.com/office/officeart/2005/8/layout/hList7"/>
    <dgm:cxn modelId="{CBE67765-CBB3-47C3-B50F-4420E4C600DD}" type="presParOf" srcId="{72A062AA-1E64-4E34-BD5F-309214576EFB}" destId="{501BB110-54FD-4092-9EAA-BAE3F2BEC655}" srcOrd="1" destOrd="0" presId="urn:microsoft.com/office/officeart/2005/8/layout/hList7"/>
    <dgm:cxn modelId="{3961BBCC-E2DE-468D-8060-AB93CAF2D779}" type="presParOf" srcId="{72A062AA-1E64-4E34-BD5F-309214576EFB}" destId="{7DF0F686-58EC-4433-9FB1-A481C4466481}" srcOrd="2" destOrd="0" presId="urn:microsoft.com/office/officeart/2005/8/layout/hList7"/>
    <dgm:cxn modelId="{32B35E45-2596-4F3E-932C-46CAB3143656}" type="presParOf" srcId="{7DF0F686-58EC-4433-9FB1-A481C4466481}" destId="{38B71806-C2CB-4806-9569-122E556A7802}" srcOrd="0" destOrd="0" presId="urn:microsoft.com/office/officeart/2005/8/layout/hList7"/>
    <dgm:cxn modelId="{9DDF4A5F-0B80-49DC-9189-A3697ED3EC80}" type="presParOf" srcId="{7DF0F686-58EC-4433-9FB1-A481C4466481}" destId="{85E4B3B8-B8CA-4A85-A541-014936D36038}" srcOrd="1" destOrd="0" presId="urn:microsoft.com/office/officeart/2005/8/layout/hList7"/>
    <dgm:cxn modelId="{7CABDA11-4392-4DFE-8028-6BC973E8E284}" type="presParOf" srcId="{7DF0F686-58EC-4433-9FB1-A481C4466481}" destId="{36979092-2E3D-4DF5-8C4A-F87FA05DF27B}" srcOrd="2" destOrd="0" presId="urn:microsoft.com/office/officeart/2005/8/layout/hList7"/>
    <dgm:cxn modelId="{441C3D10-40F8-4E46-A266-4158E399D8DB}" type="presParOf" srcId="{7DF0F686-58EC-4433-9FB1-A481C4466481}" destId="{4F7DC52C-2DC3-4CC9-9BF9-00B5195B8CC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7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83F048D2-D996-428A-8696-3AE3A2AD7A21}">
      <dgm:prSet phldrT="[Texto]" custT="1"/>
      <dgm:spPr/>
      <dgm:t>
        <a:bodyPr/>
        <a:lstStyle/>
        <a:p>
          <a:pPr algn="ctr"/>
          <a:r>
            <a:rPr lang="es-ES" sz="2000" dirty="0" smtClean="0"/>
            <a:t>Centrados en Jesucristo</a:t>
          </a:r>
          <a:endParaRPr lang="es-ES" sz="2000" dirty="0"/>
        </a:p>
      </dgm:t>
    </dgm:pt>
    <dgm:pt modelId="{FE715D98-BB84-4943-995B-A995F3C6CB59}" type="parTrans" cxnId="{9A8EC644-9583-4470-B4B6-C24751A5537A}">
      <dgm:prSet/>
      <dgm:spPr/>
      <dgm:t>
        <a:bodyPr/>
        <a:lstStyle/>
        <a:p>
          <a:endParaRPr lang="es-ES"/>
        </a:p>
      </dgm:t>
    </dgm:pt>
    <dgm:pt modelId="{6E4F9D40-344E-40B8-9DDA-52FF9DD59E10}" type="sibTrans" cxnId="{9A8EC644-9583-4470-B4B6-C24751A5537A}">
      <dgm:prSet/>
      <dgm:spPr/>
      <dgm:t>
        <a:bodyPr/>
        <a:lstStyle/>
        <a:p>
          <a:endParaRPr lang="es-ES"/>
        </a:p>
      </dgm:t>
    </dgm:pt>
    <dgm:pt modelId="{498C76B9-1E56-45FB-AA11-BF1AE2AAD9B9}">
      <dgm:prSet phldrT="[Texto]" custT="1"/>
      <dgm:spPr/>
      <dgm:t>
        <a:bodyPr/>
        <a:lstStyle/>
        <a:p>
          <a:pPr algn="ctr"/>
          <a:r>
            <a:rPr lang="es-ES" sz="2000" dirty="0" smtClean="0"/>
            <a:t>La Palabra de Dios toca el corazón</a:t>
          </a:r>
        </a:p>
      </dgm:t>
    </dgm:pt>
    <dgm:pt modelId="{6A1CC7AD-4CEE-4E63-BD52-2DA77BE770AE}" type="parTrans" cxnId="{E096A1CE-3B54-45A2-8D34-21287B02F6C5}">
      <dgm:prSet/>
      <dgm:spPr/>
      <dgm:t>
        <a:bodyPr/>
        <a:lstStyle/>
        <a:p>
          <a:endParaRPr lang="es-ES"/>
        </a:p>
      </dgm:t>
    </dgm:pt>
    <dgm:pt modelId="{1E62D986-D849-408C-91E8-14B3D9A7D1E7}" type="sibTrans" cxnId="{E096A1CE-3B54-45A2-8D34-21287B02F6C5}">
      <dgm:prSet/>
      <dgm:spPr/>
      <dgm:t>
        <a:bodyPr/>
        <a:lstStyle/>
        <a:p>
          <a:endParaRPr lang="es-ES"/>
        </a:p>
      </dgm:t>
    </dgm:pt>
    <dgm:pt modelId="{6E1E32D4-D190-4A99-B99D-DE4F58A0776D}">
      <dgm:prSet phldrT="[Texto]" custT="1"/>
      <dgm:spPr/>
      <dgm:t>
        <a:bodyPr/>
        <a:lstStyle/>
        <a:p>
          <a:pPr algn="l"/>
          <a:r>
            <a:rPr lang="es-ES" sz="1600" dirty="0" smtClean="0"/>
            <a:t>200 ejemplares vendidos</a:t>
          </a:r>
          <a:endParaRPr lang="es-ES" sz="1600" dirty="0"/>
        </a:p>
      </dgm:t>
    </dgm:pt>
    <dgm:pt modelId="{37C23065-C550-41AD-96E4-3CA85A08D924}" type="parTrans" cxnId="{4ED2F131-50DB-49A6-A532-92233A0C3818}">
      <dgm:prSet/>
      <dgm:spPr/>
      <dgm:t>
        <a:bodyPr/>
        <a:lstStyle/>
        <a:p>
          <a:endParaRPr lang="es-ES"/>
        </a:p>
      </dgm:t>
    </dgm:pt>
    <dgm:pt modelId="{0A34D064-3D87-4D91-9C1E-812BDBCACFF6}" type="sibTrans" cxnId="{4ED2F131-50DB-49A6-A532-92233A0C3818}">
      <dgm:prSet/>
      <dgm:spPr/>
      <dgm:t>
        <a:bodyPr/>
        <a:lstStyle/>
        <a:p>
          <a:endParaRPr lang="es-ES"/>
        </a:p>
      </dgm:t>
    </dgm:pt>
    <dgm:pt modelId="{F2DCEAE6-1EBF-4CC0-BD28-E18B97D22A07}">
      <dgm:prSet phldrT="[Texto]" custT="1"/>
      <dgm:spPr/>
      <dgm:t>
        <a:bodyPr/>
        <a:lstStyle/>
        <a:p>
          <a:pPr algn="l"/>
          <a:r>
            <a:rPr lang="es-ES" sz="1600" dirty="0" smtClean="0"/>
            <a:t>200 ejemplares publicados</a:t>
          </a:r>
        </a:p>
      </dgm:t>
    </dgm:pt>
    <dgm:pt modelId="{CDDC316A-7AB3-45EA-8CEF-609874988DDB}" type="parTrans" cxnId="{90CF2686-6CA8-4EE4-A883-AE7BF1593B88}">
      <dgm:prSet/>
      <dgm:spPr/>
      <dgm:t>
        <a:bodyPr/>
        <a:lstStyle/>
        <a:p>
          <a:endParaRPr lang="es-ES"/>
        </a:p>
      </dgm:t>
    </dgm:pt>
    <dgm:pt modelId="{967513C8-66CE-42E8-9A9E-F5F1C29487CF}" type="sibTrans" cxnId="{90CF2686-6CA8-4EE4-A883-AE7BF1593B88}">
      <dgm:prSet/>
      <dgm:spPr/>
      <dgm:t>
        <a:bodyPr/>
        <a:lstStyle/>
        <a:p>
          <a:endParaRPr lang="es-ES"/>
        </a:p>
      </dgm:t>
    </dgm:pt>
    <dgm:pt modelId="{D5207CA7-79D6-4F86-9560-77A7FCD60463}" type="pres">
      <dgm:prSet presAssocID="{86E9DC13-166D-4BF8-B484-498B8AE9DF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F47BE9F-C8B4-4AA9-AB3B-1F3E09C5A17E}" type="pres">
      <dgm:prSet presAssocID="{86E9DC13-166D-4BF8-B484-498B8AE9DFE9}" presName="fgShape" presStyleLbl="fgShp" presStyleIdx="0" presStyleCnt="1"/>
      <dgm:spPr>
        <a:noFill/>
      </dgm:spPr>
      <dgm:t>
        <a:bodyPr/>
        <a:lstStyle/>
        <a:p>
          <a:endParaRPr lang="es-ES"/>
        </a:p>
      </dgm:t>
    </dgm:pt>
    <dgm:pt modelId="{54DAF534-1669-478A-AE27-A070E01B3895}" type="pres">
      <dgm:prSet presAssocID="{86E9DC13-166D-4BF8-B484-498B8AE9DFE9}" presName="linComp" presStyleCnt="0"/>
      <dgm:spPr/>
      <dgm:t>
        <a:bodyPr/>
        <a:lstStyle/>
        <a:p>
          <a:endParaRPr lang="es-ES"/>
        </a:p>
      </dgm:t>
    </dgm:pt>
    <dgm:pt modelId="{B9413127-8663-48CC-AD4B-73FF4CC19AE3}" type="pres">
      <dgm:prSet presAssocID="{83F048D2-D996-428A-8696-3AE3A2AD7A21}" presName="compNode" presStyleCnt="0"/>
      <dgm:spPr/>
      <dgm:t>
        <a:bodyPr/>
        <a:lstStyle/>
        <a:p>
          <a:endParaRPr lang="es-ES"/>
        </a:p>
      </dgm:t>
    </dgm:pt>
    <dgm:pt modelId="{AC8C1ACF-1ECF-4F68-A7EB-24F92222AF25}" type="pres">
      <dgm:prSet presAssocID="{83F048D2-D996-428A-8696-3AE3A2AD7A21}" presName="bkgdShape" presStyleLbl="node1" presStyleIdx="0" presStyleCnt="2"/>
      <dgm:spPr/>
      <dgm:t>
        <a:bodyPr/>
        <a:lstStyle/>
        <a:p>
          <a:endParaRPr lang="es-ES"/>
        </a:p>
      </dgm:t>
    </dgm:pt>
    <dgm:pt modelId="{1DEDE1FD-64A1-4E42-B4D7-23E8E4FC40D6}" type="pres">
      <dgm:prSet presAssocID="{83F048D2-D996-428A-8696-3AE3A2AD7A21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60CEA7-B1FB-4918-BA86-720DAD25F973}" type="pres">
      <dgm:prSet presAssocID="{83F048D2-D996-428A-8696-3AE3A2AD7A21}" presName="invisiNode" presStyleLbl="node1" presStyleIdx="0" presStyleCnt="2"/>
      <dgm:spPr/>
      <dgm:t>
        <a:bodyPr/>
        <a:lstStyle/>
        <a:p>
          <a:endParaRPr lang="es-ES"/>
        </a:p>
      </dgm:t>
    </dgm:pt>
    <dgm:pt modelId="{91594956-5682-4175-B288-CFF0324455A8}" type="pres">
      <dgm:prSet presAssocID="{83F048D2-D996-428A-8696-3AE3A2AD7A21}" presName="imagNode" presStyleLbl="fgImgPlace1" presStyleIdx="0" presStyleCnt="2" custLinFactNeighborY="-59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78" t="1" r="-2122" b="-63842"/>
          </a:stretch>
        </a:blipFill>
      </dgm:spPr>
      <dgm:t>
        <a:bodyPr/>
        <a:lstStyle/>
        <a:p>
          <a:endParaRPr lang="es-ES"/>
        </a:p>
      </dgm:t>
    </dgm:pt>
    <dgm:pt modelId="{5FB391FB-E437-4CB4-AFED-91CFB5C5A47C}" type="pres">
      <dgm:prSet presAssocID="{6E4F9D40-344E-40B8-9DDA-52FF9DD59E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0F60313-96C6-462C-93E5-48969CE6DDAF}" type="pres">
      <dgm:prSet presAssocID="{498C76B9-1E56-45FB-AA11-BF1AE2AAD9B9}" presName="compNode" presStyleCnt="0"/>
      <dgm:spPr/>
      <dgm:t>
        <a:bodyPr/>
        <a:lstStyle/>
        <a:p>
          <a:endParaRPr lang="es-ES"/>
        </a:p>
      </dgm:t>
    </dgm:pt>
    <dgm:pt modelId="{AB3C6E32-8589-4EA9-A701-4E01F07E023C}" type="pres">
      <dgm:prSet presAssocID="{498C76B9-1E56-45FB-AA11-BF1AE2AAD9B9}" presName="bkgdShape" presStyleLbl="node1" presStyleIdx="1" presStyleCnt="2" custLinFactNeighborX="3587" custLinFactNeighborY="2171"/>
      <dgm:spPr/>
      <dgm:t>
        <a:bodyPr/>
        <a:lstStyle/>
        <a:p>
          <a:endParaRPr lang="es-ES"/>
        </a:p>
      </dgm:t>
    </dgm:pt>
    <dgm:pt modelId="{B967630B-BBE8-4B5C-8A57-FF3CBC5310BD}" type="pres">
      <dgm:prSet presAssocID="{498C76B9-1E56-45FB-AA11-BF1AE2AAD9B9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EE6D3F-D125-4897-BD73-164654704EBC}" type="pres">
      <dgm:prSet presAssocID="{498C76B9-1E56-45FB-AA11-BF1AE2AAD9B9}" presName="invisiNode" presStyleLbl="node1" presStyleIdx="1" presStyleCnt="2"/>
      <dgm:spPr/>
      <dgm:t>
        <a:bodyPr/>
        <a:lstStyle/>
        <a:p>
          <a:endParaRPr lang="es-ES"/>
        </a:p>
      </dgm:t>
    </dgm:pt>
    <dgm:pt modelId="{F58CD492-16A6-49BE-A6B8-7746D5790B80}" type="pres">
      <dgm:prSet presAssocID="{498C76B9-1E56-45FB-AA11-BF1AE2AAD9B9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BF91845E-AF87-4803-AC6F-FBA8B6A1B375}" type="presOf" srcId="{6E4F9D40-344E-40B8-9DDA-52FF9DD59E10}" destId="{5FB391FB-E437-4CB4-AFED-91CFB5C5A47C}" srcOrd="0" destOrd="0" presId="urn:microsoft.com/office/officeart/2005/8/layout/hList7"/>
    <dgm:cxn modelId="{D3950217-C614-4A41-A552-3C86AE12CFAF}" type="presOf" srcId="{86E9DC13-166D-4BF8-B484-498B8AE9DFE9}" destId="{D5207CA7-79D6-4F86-9560-77A7FCD60463}" srcOrd="0" destOrd="0" presId="urn:microsoft.com/office/officeart/2005/8/layout/hList7"/>
    <dgm:cxn modelId="{501921DF-830F-4EBA-A260-AADE3E1B2570}" type="presOf" srcId="{6E1E32D4-D190-4A99-B99D-DE4F58A0776D}" destId="{1DEDE1FD-64A1-4E42-B4D7-23E8E4FC40D6}" srcOrd="1" destOrd="1" presId="urn:microsoft.com/office/officeart/2005/8/layout/hList7"/>
    <dgm:cxn modelId="{8261314A-BEBA-4BE8-9FB1-C694534A8CF5}" type="presOf" srcId="{6E1E32D4-D190-4A99-B99D-DE4F58A0776D}" destId="{AC8C1ACF-1ECF-4F68-A7EB-24F92222AF25}" srcOrd="0" destOrd="1" presId="urn:microsoft.com/office/officeart/2005/8/layout/hList7"/>
    <dgm:cxn modelId="{13EC985D-8EAB-4982-AEFC-94173A38839B}" type="presOf" srcId="{498C76B9-1E56-45FB-AA11-BF1AE2AAD9B9}" destId="{AB3C6E32-8589-4EA9-A701-4E01F07E023C}" srcOrd="0" destOrd="0" presId="urn:microsoft.com/office/officeart/2005/8/layout/hList7"/>
    <dgm:cxn modelId="{0E107CBE-5586-49C7-ABB6-87E2EC7501F3}" type="presOf" srcId="{83F048D2-D996-428A-8696-3AE3A2AD7A21}" destId="{AC8C1ACF-1ECF-4F68-A7EB-24F92222AF25}" srcOrd="0" destOrd="0" presId="urn:microsoft.com/office/officeart/2005/8/layout/hList7"/>
    <dgm:cxn modelId="{E096A1CE-3B54-45A2-8D34-21287B02F6C5}" srcId="{86E9DC13-166D-4BF8-B484-498B8AE9DFE9}" destId="{498C76B9-1E56-45FB-AA11-BF1AE2AAD9B9}" srcOrd="1" destOrd="0" parTransId="{6A1CC7AD-4CEE-4E63-BD52-2DA77BE770AE}" sibTransId="{1E62D986-D849-408C-91E8-14B3D9A7D1E7}"/>
    <dgm:cxn modelId="{D3988AB5-5B0B-457F-AFFB-E5B93D804504}" type="presOf" srcId="{498C76B9-1E56-45FB-AA11-BF1AE2AAD9B9}" destId="{B967630B-BBE8-4B5C-8A57-FF3CBC5310BD}" srcOrd="1" destOrd="0" presId="urn:microsoft.com/office/officeart/2005/8/layout/hList7"/>
    <dgm:cxn modelId="{BED06D22-1DB9-4C39-AA1A-6147557276CB}" type="presOf" srcId="{F2DCEAE6-1EBF-4CC0-BD28-E18B97D22A07}" destId="{B967630B-BBE8-4B5C-8A57-FF3CBC5310BD}" srcOrd="1" destOrd="1" presId="urn:microsoft.com/office/officeart/2005/8/layout/hList7"/>
    <dgm:cxn modelId="{67A00CC8-FB66-4D1C-ABF7-BE694D961AEE}" type="presOf" srcId="{83F048D2-D996-428A-8696-3AE3A2AD7A21}" destId="{1DEDE1FD-64A1-4E42-B4D7-23E8E4FC40D6}" srcOrd="1" destOrd="0" presId="urn:microsoft.com/office/officeart/2005/8/layout/hList7"/>
    <dgm:cxn modelId="{90CF2686-6CA8-4EE4-A883-AE7BF1593B88}" srcId="{498C76B9-1E56-45FB-AA11-BF1AE2AAD9B9}" destId="{F2DCEAE6-1EBF-4CC0-BD28-E18B97D22A07}" srcOrd="0" destOrd="0" parTransId="{CDDC316A-7AB3-45EA-8CEF-609874988DDB}" sibTransId="{967513C8-66CE-42E8-9A9E-F5F1C29487CF}"/>
    <dgm:cxn modelId="{1C987B71-A7F7-4519-B338-4870CF099BD9}" type="presOf" srcId="{F2DCEAE6-1EBF-4CC0-BD28-E18B97D22A07}" destId="{AB3C6E32-8589-4EA9-A701-4E01F07E023C}" srcOrd="0" destOrd="1" presId="urn:microsoft.com/office/officeart/2005/8/layout/hList7"/>
    <dgm:cxn modelId="{9A8EC644-9583-4470-B4B6-C24751A5537A}" srcId="{86E9DC13-166D-4BF8-B484-498B8AE9DFE9}" destId="{83F048D2-D996-428A-8696-3AE3A2AD7A21}" srcOrd="0" destOrd="0" parTransId="{FE715D98-BB84-4943-995B-A995F3C6CB59}" sibTransId="{6E4F9D40-344E-40B8-9DDA-52FF9DD59E10}"/>
    <dgm:cxn modelId="{4ED2F131-50DB-49A6-A532-92233A0C3818}" srcId="{83F048D2-D996-428A-8696-3AE3A2AD7A21}" destId="{6E1E32D4-D190-4A99-B99D-DE4F58A0776D}" srcOrd="0" destOrd="0" parTransId="{37C23065-C550-41AD-96E4-3CA85A08D924}" sibTransId="{0A34D064-3D87-4D91-9C1E-812BDBCACFF6}"/>
    <dgm:cxn modelId="{ECC4B28B-FAA0-4F7C-B655-DCADC5D25D59}" type="presParOf" srcId="{D5207CA7-79D6-4F86-9560-77A7FCD60463}" destId="{8F47BE9F-C8B4-4AA9-AB3B-1F3E09C5A17E}" srcOrd="0" destOrd="0" presId="urn:microsoft.com/office/officeart/2005/8/layout/hList7"/>
    <dgm:cxn modelId="{B05016E2-1C42-4CFD-B212-11DA2ECF6B19}" type="presParOf" srcId="{D5207CA7-79D6-4F86-9560-77A7FCD60463}" destId="{54DAF534-1669-478A-AE27-A070E01B3895}" srcOrd="1" destOrd="0" presId="urn:microsoft.com/office/officeart/2005/8/layout/hList7"/>
    <dgm:cxn modelId="{6FDF859A-7FB0-4779-81CF-FD3C5A3029D3}" type="presParOf" srcId="{54DAF534-1669-478A-AE27-A070E01B3895}" destId="{B9413127-8663-48CC-AD4B-73FF4CC19AE3}" srcOrd="0" destOrd="0" presId="urn:microsoft.com/office/officeart/2005/8/layout/hList7"/>
    <dgm:cxn modelId="{B364A2E7-06E2-4487-8540-484E64DB4B51}" type="presParOf" srcId="{B9413127-8663-48CC-AD4B-73FF4CC19AE3}" destId="{AC8C1ACF-1ECF-4F68-A7EB-24F92222AF25}" srcOrd="0" destOrd="0" presId="urn:microsoft.com/office/officeart/2005/8/layout/hList7"/>
    <dgm:cxn modelId="{4A35A314-DA74-446F-84D0-F3506C71B2FA}" type="presParOf" srcId="{B9413127-8663-48CC-AD4B-73FF4CC19AE3}" destId="{1DEDE1FD-64A1-4E42-B4D7-23E8E4FC40D6}" srcOrd="1" destOrd="0" presId="urn:microsoft.com/office/officeart/2005/8/layout/hList7"/>
    <dgm:cxn modelId="{E9A43585-3A7C-444A-9E99-770FFF867B6C}" type="presParOf" srcId="{B9413127-8663-48CC-AD4B-73FF4CC19AE3}" destId="{0860CEA7-B1FB-4918-BA86-720DAD25F973}" srcOrd="2" destOrd="0" presId="urn:microsoft.com/office/officeart/2005/8/layout/hList7"/>
    <dgm:cxn modelId="{7205CDBE-74FE-4F94-BEBE-4C25CD5DF5E1}" type="presParOf" srcId="{B9413127-8663-48CC-AD4B-73FF4CC19AE3}" destId="{91594956-5682-4175-B288-CFF0324455A8}" srcOrd="3" destOrd="0" presId="urn:microsoft.com/office/officeart/2005/8/layout/hList7"/>
    <dgm:cxn modelId="{B1B4609C-1055-4106-98A2-6AC6B472CA1A}" type="presParOf" srcId="{54DAF534-1669-478A-AE27-A070E01B3895}" destId="{5FB391FB-E437-4CB4-AFED-91CFB5C5A47C}" srcOrd="1" destOrd="0" presId="urn:microsoft.com/office/officeart/2005/8/layout/hList7"/>
    <dgm:cxn modelId="{F1FBE3E7-AF12-4F52-AD88-FD8F7A8B56D0}" type="presParOf" srcId="{54DAF534-1669-478A-AE27-A070E01B3895}" destId="{90F60313-96C6-462C-93E5-48969CE6DDAF}" srcOrd="2" destOrd="0" presId="urn:microsoft.com/office/officeart/2005/8/layout/hList7"/>
    <dgm:cxn modelId="{638F0F07-980C-4140-81AF-0E40A766D253}" type="presParOf" srcId="{90F60313-96C6-462C-93E5-48969CE6DDAF}" destId="{AB3C6E32-8589-4EA9-A701-4E01F07E023C}" srcOrd="0" destOrd="0" presId="urn:microsoft.com/office/officeart/2005/8/layout/hList7"/>
    <dgm:cxn modelId="{3A699733-297E-4A25-A892-2DB17DB375C2}" type="presParOf" srcId="{90F60313-96C6-462C-93E5-48969CE6DDAF}" destId="{B967630B-BBE8-4B5C-8A57-FF3CBC5310BD}" srcOrd="1" destOrd="0" presId="urn:microsoft.com/office/officeart/2005/8/layout/hList7"/>
    <dgm:cxn modelId="{EFB45DDC-AE46-4B2E-BAAE-64BB35D32058}" type="presParOf" srcId="{90F60313-96C6-462C-93E5-48969CE6DDAF}" destId="{D7EE6D3F-D125-4897-BD73-164654704EBC}" srcOrd="2" destOrd="0" presId="urn:microsoft.com/office/officeart/2005/8/layout/hList7"/>
    <dgm:cxn modelId="{D08F14E3-4988-4CA0-B0AC-F0691C4C216B}" type="presParOf" srcId="{90F60313-96C6-462C-93E5-48969CE6DDAF}" destId="{F58CD492-16A6-49BE-A6B8-7746D5790B8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1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83F048D2-D996-428A-8696-3AE3A2AD7A21}">
      <dgm:prSet phldrT="[Texto]"/>
      <dgm:spPr/>
      <dgm:t>
        <a:bodyPr/>
        <a:lstStyle/>
        <a:p>
          <a:r>
            <a:rPr lang="es-ES" dirty="0" smtClean="0">
              <a:latin typeface="Arial Narrow" panose="020B0606020202030204" pitchFamily="34" charset="0"/>
            </a:rPr>
            <a:t>Habilidades Técnicas</a:t>
          </a:r>
          <a:endParaRPr lang="es-ES" dirty="0">
            <a:latin typeface="Arial Narrow" panose="020B0606020202030204" pitchFamily="34" charset="0"/>
          </a:endParaRPr>
        </a:p>
      </dgm:t>
    </dgm:pt>
    <dgm:pt modelId="{FE715D98-BB84-4943-995B-A995F3C6CB59}" type="parTrans" cxnId="{9A8EC644-9583-4470-B4B6-C24751A5537A}">
      <dgm:prSet/>
      <dgm:spPr/>
      <dgm:t>
        <a:bodyPr/>
        <a:lstStyle/>
        <a:p>
          <a:endParaRPr lang="es-ES"/>
        </a:p>
      </dgm:t>
    </dgm:pt>
    <dgm:pt modelId="{6E4F9D40-344E-40B8-9DDA-52FF9DD59E10}" type="sibTrans" cxnId="{9A8EC644-9583-4470-B4B6-C24751A5537A}">
      <dgm:prSet/>
      <dgm:spPr/>
      <dgm:t>
        <a:bodyPr/>
        <a:lstStyle/>
        <a:p>
          <a:endParaRPr lang="es-ES"/>
        </a:p>
      </dgm:t>
    </dgm:pt>
    <dgm:pt modelId="{0DDD4506-A3DE-489E-B96E-780B5936C1CD}">
      <dgm:prSet phldrT="[Texto]"/>
      <dgm:spPr/>
      <dgm:t>
        <a:bodyPr/>
        <a:lstStyle/>
        <a:p>
          <a:pPr algn="l"/>
          <a:r>
            <a:rPr lang="es-ES" dirty="0" smtClean="0">
              <a:latin typeface="Arial Narrow" panose="020B0606020202030204" pitchFamily="34" charset="0"/>
            </a:rPr>
            <a:t>7 grados (4-9)</a:t>
          </a:r>
          <a:endParaRPr lang="es-ES" dirty="0">
            <a:latin typeface="Arial Narrow" panose="020B0606020202030204" pitchFamily="34" charset="0"/>
          </a:endParaRPr>
        </a:p>
      </dgm:t>
    </dgm:pt>
    <dgm:pt modelId="{B984937C-AC7E-40EB-9B93-2AC71F82B237}" type="sibTrans" cxnId="{CE58E25C-7858-4893-81BC-ACA879887BA8}">
      <dgm:prSet/>
      <dgm:spPr/>
      <dgm:t>
        <a:bodyPr/>
        <a:lstStyle/>
        <a:p>
          <a:endParaRPr lang="es-ES"/>
        </a:p>
      </dgm:t>
    </dgm:pt>
    <dgm:pt modelId="{2076F051-1F36-4597-A03E-9DC3D25A4390}" type="parTrans" cxnId="{CE58E25C-7858-4893-81BC-ACA879887BA8}">
      <dgm:prSet/>
      <dgm:spPr/>
      <dgm:t>
        <a:bodyPr/>
        <a:lstStyle/>
        <a:p>
          <a:endParaRPr lang="es-ES"/>
        </a:p>
      </dgm:t>
    </dgm:pt>
    <dgm:pt modelId="{6E1E32D4-D190-4A99-B99D-DE4F58A0776D}">
      <dgm:prSet phldrT="[Texto]"/>
      <dgm:spPr/>
      <dgm:t>
        <a:bodyPr/>
        <a:lstStyle/>
        <a:p>
          <a:pPr algn="l"/>
          <a:r>
            <a:rPr lang="es-ES" dirty="0" smtClean="0">
              <a:latin typeface="Arial Narrow" panose="020B0606020202030204" pitchFamily="34" charset="0"/>
            </a:rPr>
            <a:t>Más de 1.800 ejemplares vendidos</a:t>
          </a:r>
          <a:endParaRPr lang="es-ES" dirty="0">
            <a:latin typeface="Arial Narrow" panose="020B0606020202030204" pitchFamily="34" charset="0"/>
          </a:endParaRPr>
        </a:p>
      </dgm:t>
    </dgm:pt>
    <dgm:pt modelId="{0A34D064-3D87-4D91-9C1E-812BDBCACFF6}" type="sibTrans" cxnId="{4ED2F131-50DB-49A6-A532-92233A0C3818}">
      <dgm:prSet/>
      <dgm:spPr/>
      <dgm:t>
        <a:bodyPr/>
        <a:lstStyle/>
        <a:p>
          <a:endParaRPr lang="es-ES"/>
        </a:p>
      </dgm:t>
    </dgm:pt>
    <dgm:pt modelId="{37C23065-C550-41AD-96E4-3CA85A08D924}" type="parTrans" cxnId="{4ED2F131-50DB-49A6-A532-92233A0C3818}">
      <dgm:prSet/>
      <dgm:spPr/>
      <dgm:t>
        <a:bodyPr/>
        <a:lstStyle/>
        <a:p>
          <a:endParaRPr lang="es-ES"/>
        </a:p>
      </dgm:t>
    </dgm:pt>
    <dgm:pt modelId="{81518F84-C1B7-4DED-99CA-F8A3A7865025}" type="pres">
      <dgm:prSet presAssocID="{86E9DC13-166D-4BF8-B484-498B8AE9DF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04937E2-9F09-4AD9-AA8A-D50FB4E1A258}" type="pres">
      <dgm:prSet presAssocID="{83F048D2-D996-428A-8696-3AE3A2AD7A21}" presName="composite" presStyleCnt="0"/>
      <dgm:spPr/>
      <dgm:t>
        <a:bodyPr/>
        <a:lstStyle/>
        <a:p>
          <a:endParaRPr lang="es-ES"/>
        </a:p>
      </dgm:t>
    </dgm:pt>
    <dgm:pt modelId="{8E63133F-450A-4971-A7DE-E40C82E42929}" type="pres">
      <dgm:prSet presAssocID="{83F048D2-D996-428A-8696-3AE3A2AD7A21}" presName="parTx" presStyleLbl="alignNode1" presStyleIdx="0" presStyleCnt="1" custLinFactNeighborX="-7980" custLinFactNeighborY="-665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86A280-249F-4D9C-B6F5-99AF12135B0E}" type="pres">
      <dgm:prSet presAssocID="{83F048D2-D996-428A-8696-3AE3A2AD7A2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FB519B-8EF9-4BA2-96ED-F2005669775E}" type="presOf" srcId="{6E1E32D4-D190-4A99-B99D-DE4F58A0776D}" destId="{3886A280-249F-4D9C-B6F5-99AF12135B0E}" srcOrd="0" destOrd="1" presId="urn:microsoft.com/office/officeart/2005/8/layout/hList1"/>
    <dgm:cxn modelId="{F9913363-01BD-468C-871B-3F3E095B6351}" type="presOf" srcId="{83F048D2-D996-428A-8696-3AE3A2AD7A21}" destId="{8E63133F-450A-4971-A7DE-E40C82E42929}" srcOrd="0" destOrd="0" presId="urn:microsoft.com/office/officeart/2005/8/layout/hList1"/>
    <dgm:cxn modelId="{9A8EC644-9583-4470-B4B6-C24751A5537A}" srcId="{86E9DC13-166D-4BF8-B484-498B8AE9DFE9}" destId="{83F048D2-D996-428A-8696-3AE3A2AD7A21}" srcOrd="0" destOrd="0" parTransId="{FE715D98-BB84-4943-995B-A995F3C6CB59}" sibTransId="{6E4F9D40-344E-40B8-9DDA-52FF9DD59E10}"/>
    <dgm:cxn modelId="{E30CF5C2-C533-46C4-92F2-BA94AFD918F9}" type="presOf" srcId="{0DDD4506-A3DE-489E-B96E-780B5936C1CD}" destId="{3886A280-249F-4D9C-B6F5-99AF12135B0E}" srcOrd="0" destOrd="0" presId="urn:microsoft.com/office/officeart/2005/8/layout/hList1"/>
    <dgm:cxn modelId="{4ED2F131-50DB-49A6-A532-92233A0C3818}" srcId="{83F048D2-D996-428A-8696-3AE3A2AD7A21}" destId="{6E1E32D4-D190-4A99-B99D-DE4F58A0776D}" srcOrd="1" destOrd="0" parTransId="{37C23065-C550-41AD-96E4-3CA85A08D924}" sibTransId="{0A34D064-3D87-4D91-9C1E-812BDBCACFF6}"/>
    <dgm:cxn modelId="{CE58E25C-7858-4893-81BC-ACA879887BA8}" srcId="{83F048D2-D996-428A-8696-3AE3A2AD7A21}" destId="{0DDD4506-A3DE-489E-B96E-780B5936C1CD}" srcOrd="0" destOrd="0" parTransId="{2076F051-1F36-4597-A03E-9DC3D25A4390}" sibTransId="{B984937C-AC7E-40EB-9B93-2AC71F82B237}"/>
    <dgm:cxn modelId="{60C28DC5-9F43-4073-9291-88A1485C6DC5}" type="presOf" srcId="{86E9DC13-166D-4BF8-B484-498B8AE9DFE9}" destId="{81518F84-C1B7-4DED-99CA-F8A3A7865025}" srcOrd="0" destOrd="0" presId="urn:microsoft.com/office/officeart/2005/8/layout/hList1"/>
    <dgm:cxn modelId="{2FC48B40-7826-4C20-8DF2-E70026DFA958}" type="presParOf" srcId="{81518F84-C1B7-4DED-99CA-F8A3A7865025}" destId="{B04937E2-9F09-4AD9-AA8A-D50FB4E1A258}" srcOrd="0" destOrd="0" presId="urn:microsoft.com/office/officeart/2005/8/layout/hList1"/>
    <dgm:cxn modelId="{D733DECF-AA95-41F7-9524-9D39B8B735EB}" type="presParOf" srcId="{B04937E2-9F09-4AD9-AA8A-D50FB4E1A258}" destId="{8E63133F-450A-4971-A7DE-E40C82E42929}" srcOrd="0" destOrd="0" presId="urn:microsoft.com/office/officeart/2005/8/layout/hList1"/>
    <dgm:cxn modelId="{7F50E29D-01EC-4E44-8F7C-A029C274F690}" type="presParOf" srcId="{B04937E2-9F09-4AD9-AA8A-D50FB4E1A258}" destId="{3886A280-249F-4D9C-B6F5-99AF12135B0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1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498C76B9-1E56-45FB-AA11-BF1AE2AAD9B9}">
      <dgm:prSet phldrT="[Texto]"/>
      <dgm:spPr/>
      <dgm:t>
        <a:bodyPr/>
        <a:lstStyle/>
        <a:p>
          <a:r>
            <a:rPr lang="es-ES" dirty="0" smtClean="0"/>
            <a:t>Cartillas de Emprendimiento</a:t>
          </a:r>
          <a:endParaRPr lang="es-ES" dirty="0"/>
        </a:p>
      </dgm:t>
    </dgm:pt>
    <dgm:pt modelId="{6A1CC7AD-4CEE-4E63-BD52-2DA77BE770AE}" type="parTrans" cxnId="{E096A1CE-3B54-45A2-8D34-21287B02F6C5}">
      <dgm:prSet/>
      <dgm:spPr/>
      <dgm:t>
        <a:bodyPr/>
        <a:lstStyle/>
        <a:p>
          <a:endParaRPr lang="es-ES"/>
        </a:p>
      </dgm:t>
    </dgm:pt>
    <dgm:pt modelId="{1E62D986-D849-408C-91E8-14B3D9A7D1E7}" type="sibTrans" cxnId="{E096A1CE-3B54-45A2-8D34-21287B02F6C5}">
      <dgm:prSet/>
      <dgm:spPr/>
      <dgm:t>
        <a:bodyPr/>
        <a:lstStyle/>
        <a:p>
          <a:endParaRPr lang="es-ES"/>
        </a:p>
      </dgm:t>
    </dgm:pt>
    <dgm:pt modelId="{EE50D97D-7FC5-4987-9D5B-DE0A3F8EAC0A}">
      <dgm:prSet phldrT="[Texto]"/>
      <dgm:spPr/>
      <dgm:t>
        <a:bodyPr/>
        <a:lstStyle/>
        <a:p>
          <a:r>
            <a:rPr lang="es-ES" dirty="0" smtClean="0"/>
            <a:t>9 grados (3-11)</a:t>
          </a:r>
          <a:endParaRPr lang="es-ES" dirty="0"/>
        </a:p>
      </dgm:t>
    </dgm:pt>
    <dgm:pt modelId="{58767050-A232-408F-B602-96DF08D83C65}" type="parTrans" cxnId="{A29563BB-1364-4253-98E4-CF59C95A06F1}">
      <dgm:prSet/>
      <dgm:spPr/>
      <dgm:t>
        <a:bodyPr/>
        <a:lstStyle/>
        <a:p>
          <a:endParaRPr lang="es-ES"/>
        </a:p>
      </dgm:t>
    </dgm:pt>
    <dgm:pt modelId="{CB3D16E4-D61F-42A7-A945-A82D31E878D1}" type="sibTrans" cxnId="{A29563BB-1364-4253-98E4-CF59C95A06F1}">
      <dgm:prSet/>
      <dgm:spPr/>
      <dgm:t>
        <a:bodyPr/>
        <a:lstStyle/>
        <a:p>
          <a:endParaRPr lang="es-ES"/>
        </a:p>
      </dgm:t>
    </dgm:pt>
    <dgm:pt modelId="{F8D96D57-8086-46D4-9482-3AAB7D0A6A2F}">
      <dgm:prSet phldrT="[Texto]"/>
      <dgm:spPr/>
      <dgm:t>
        <a:bodyPr/>
        <a:lstStyle/>
        <a:p>
          <a:r>
            <a:rPr lang="es-ES" dirty="0" smtClean="0"/>
            <a:t>Más de 20.000 ejemplares vendidos</a:t>
          </a:r>
          <a:endParaRPr lang="es-ES" dirty="0"/>
        </a:p>
      </dgm:t>
    </dgm:pt>
    <dgm:pt modelId="{8C4EF0B5-FEA6-44ED-830C-1E28241BB76A}" type="parTrans" cxnId="{FE01B7A5-AC27-4CCF-949F-10AA35BB65B8}">
      <dgm:prSet/>
      <dgm:spPr/>
      <dgm:t>
        <a:bodyPr/>
        <a:lstStyle/>
        <a:p>
          <a:endParaRPr lang="es-ES"/>
        </a:p>
      </dgm:t>
    </dgm:pt>
    <dgm:pt modelId="{9284957D-106C-4116-9737-CD121E48D79C}" type="sibTrans" cxnId="{FE01B7A5-AC27-4CCF-949F-10AA35BB65B8}">
      <dgm:prSet/>
      <dgm:spPr/>
      <dgm:t>
        <a:bodyPr/>
        <a:lstStyle/>
        <a:p>
          <a:endParaRPr lang="es-ES"/>
        </a:p>
      </dgm:t>
    </dgm:pt>
    <dgm:pt modelId="{81518F84-C1B7-4DED-99CA-F8A3A7865025}" type="pres">
      <dgm:prSet presAssocID="{86E9DC13-166D-4BF8-B484-498B8AE9DF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0AE261-61EA-4CD0-8AC6-35E860C5F655}" type="pres">
      <dgm:prSet presAssocID="{498C76B9-1E56-45FB-AA11-BF1AE2AAD9B9}" presName="composite" presStyleCnt="0"/>
      <dgm:spPr/>
      <dgm:t>
        <a:bodyPr/>
        <a:lstStyle/>
        <a:p>
          <a:endParaRPr lang="es-ES"/>
        </a:p>
      </dgm:t>
    </dgm:pt>
    <dgm:pt modelId="{C211BB02-99C6-4813-91F2-FDE45DE9A4AD}" type="pres">
      <dgm:prSet presAssocID="{498C76B9-1E56-45FB-AA11-BF1AE2AAD9B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F4BAE7-8005-4EE0-8F83-CD0AE03C5F9D}" type="pres">
      <dgm:prSet presAssocID="{498C76B9-1E56-45FB-AA11-BF1AE2AAD9B9}" presName="desTx" presStyleLbl="alignAccFollowNode1" presStyleIdx="0" presStyleCnt="1" custLinFactNeighborX="-2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29563BB-1364-4253-98E4-CF59C95A06F1}" srcId="{498C76B9-1E56-45FB-AA11-BF1AE2AAD9B9}" destId="{EE50D97D-7FC5-4987-9D5B-DE0A3F8EAC0A}" srcOrd="0" destOrd="0" parTransId="{58767050-A232-408F-B602-96DF08D83C65}" sibTransId="{CB3D16E4-D61F-42A7-A945-A82D31E878D1}"/>
    <dgm:cxn modelId="{6F601A29-63E5-4C98-B196-28CD3B653EEC}" type="presOf" srcId="{F8D96D57-8086-46D4-9482-3AAB7D0A6A2F}" destId="{40F4BAE7-8005-4EE0-8F83-CD0AE03C5F9D}" srcOrd="0" destOrd="1" presId="urn:microsoft.com/office/officeart/2005/8/layout/hList1"/>
    <dgm:cxn modelId="{E096A1CE-3B54-45A2-8D34-21287B02F6C5}" srcId="{86E9DC13-166D-4BF8-B484-498B8AE9DFE9}" destId="{498C76B9-1E56-45FB-AA11-BF1AE2AAD9B9}" srcOrd="0" destOrd="0" parTransId="{6A1CC7AD-4CEE-4E63-BD52-2DA77BE770AE}" sibTransId="{1E62D986-D849-408C-91E8-14B3D9A7D1E7}"/>
    <dgm:cxn modelId="{CB998AC9-80A8-419E-8278-6EF577F114E5}" type="presOf" srcId="{498C76B9-1E56-45FB-AA11-BF1AE2AAD9B9}" destId="{C211BB02-99C6-4813-91F2-FDE45DE9A4AD}" srcOrd="0" destOrd="0" presId="urn:microsoft.com/office/officeart/2005/8/layout/hList1"/>
    <dgm:cxn modelId="{0774C824-C84F-486D-8184-06D1889B973F}" type="presOf" srcId="{EE50D97D-7FC5-4987-9D5B-DE0A3F8EAC0A}" destId="{40F4BAE7-8005-4EE0-8F83-CD0AE03C5F9D}" srcOrd="0" destOrd="0" presId="urn:microsoft.com/office/officeart/2005/8/layout/hList1"/>
    <dgm:cxn modelId="{FE01B7A5-AC27-4CCF-949F-10AA35BB65B8}" srcId="{498C76B9-1E56-45FB-AA11-BF1AE2AAD9B9}" destId="{F8D96D57-8086-46D4-9482-3AAB7D0A6A2F}" srcOrd="1" destOrd="0" parTransId="{8C4EF0B5-FEA6-44ED-830C-1E28241BB76A}" sibTransId="{9284957D-106C-4116-9737-CD121E48D79C}"/>
    <dgm:cxn modelId="{60C28DC5-9F43-4073-9291-88A1485C6DC5}" type="presOf" srcId="{86E9DC13-166D-4BF8-B484-498B8AE9DFE9}" destId="{81518F84-C1B7-4DED-99CA-F8A3A7865025}" srcOrd="0" destOrd="0" presId="urn:microsoft.com/office/officeart/2005/8/layout/hList1"/>
    <dgm:cxn modelId="{5B8B7498-B04C-473D-8ABD-2A0F6F0036BD}" type="presParOf" srcId="{81518F84-C1B7-4DED-99CA-F8A3A7865025}" destId="{B50AE261-61EA-4CD0-8AC6-35E860C5F655}" srcOrd="0" destOrd="0" presId="urn:microsoft.com/office/officeart/2005/8/layout/hList1"/>
    <dgm:cxn modelId="{8F847721-D624-412D-BFE4-D0C53EB27537}" type="presParOf" srcId="{B50AE261-61EA-4CD0-8AC6-35E860C5F655}" destId="{C211BB02-99C6-4813-91F2-FDE45DE9A4AD}" srcOrd="0" destOrd="0" presId="urn:microsoft.com/office/officeart/2005/8/layout/hList1"/>
    <dgm:cxn modelId="{E41A43FE-F793-4371-9EB4-00B76BC5EA32}" type="presParOf" srcId="{B50AE261-61EA-4CD0-8AC6-35E860C5F655}" destId="{40F4BAE7-8005-4EE0-8F83-CD0AE03C5F9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1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FB2EBEC9-D9E0-4106-8170-994336C09E7D}">
      <dgm:prSet phldrT="[Texto]"/>
      <dgm:spPr/>
      <dgm:t>
        <a:bodyPr/>
        <a:lstStyle/>
        <a:p>
          <a:r>
            <a:rPr lang="es-ES" dirty="0" smtClean="0"/>
            <a:t>Revista Letras Calasancias</a:t>
          </a:r>
          <a:endParaRPr lang="es-ES" dirty="0"/>
        </a:p>
      </dgm:t>
    </dgm:pt>
    <dgm:pt modelId="{DD2B0EBD-6883-4370-96C0-139F2579B6FA}" type="sibTrans" cxnId="{933A487F-B522-4AB2-A3AB-4EB126D0C487}">
      <dgm:prSet/>
      <dgm:spPr/>
      <dgm:t>
        <a:bodyPr/>
        <a:lstStyle/>
        <a:p>
          <a:endParaRPr lang="es-ES"/>
        </a:p>
      </dgm:t>
    </dgm:pt>
    <dgm:pt modelId="{2B3B7C0C-BEAA-4DBB-9992-54BE5681E146}" type="parTrans" cxnId="{933A487F-B522-4AB2-A3AB-4EB126D0C487}">
      <dgm:prSet/>
      <dgm:spPr/>
      <dgm:t>
        <a:bodyPr/>
        <a:lstStyle/>
        <a:p>
          <a:endParaRPr lang="es-ES"/>
        </a:p>
      </dgm:t>
    </dgm:pt>
    <dgm:pt modelId="{EE345635-2BBB-405F-A142-DF40A7397FD6}">
      <dgm:prSet phldrT="[Texto]"/>
      <dgm:spPr/>
      <dgm:t>
        <a:bodyPr/>
        <a:lstStyle/>
        <a:p>
          <a:r>
            <a:rPr lang="es-ES" dirty="0" smtClean="0"/>
            <a:t>Revista 2018</a:t>
          </a:r>
          <a:endParaRPr lang="es-ES" dirty="0"/>
        </a:p>
      </dgm:t>
    </dgm:pt>
    <dgm:pt modelId="{700F3966-1E15-45EA-A779-11C42CB3B565}" type="sibTrans" cxnId="{11129C2E-209D-4F74-A6A0-683623B00F59}">
      <dgm:prSet/>
      <dgm:spPr/>
      <dgm:t>
        <a:bodyPr/>
        <a:lstStyle/>
        <a:p>
          <a:endParaRPr lang="es-ES"/>
        </a:p>
      </dgm:t>
    </dgm:pt>
    <dgm:pt modelId="{A1BAC6E5-DD97-438B-83F4-066623F77237}" type="parTrans" cxnId="{11129C2E-209D-4F74-A6A0-683623B00F59}">
      <dgm:prSet/>
      <dgm:spPr/>
      <dgm:t>
        <a:bodyPr/>
        <a:lstStyle/>
        <a:p>
          <a:endParaRPr lang="es-ES"/>
        </a:p>
      </dgm:t>
    </dgm:pt>
    <dgm:pt modelId="{C183453A-48F4-4528-A9AF-3A18C9EE4B11}">
      <dgm:prSet phldrT="[Texto]"/>
      <dgm:spPr/>
      <dgm:t>
        <a:bodyPr/>
        <a:lstStyle/>
        <a:p>
          <a:r>
            <a:rPr lang="es-ES" dirty="0" smtClean="0"/>
            <a:t>1.200 ejemplares vendidos</a:t>
          </a:r>
          <a:endParaRPr lang="es-ES" dirty="0"/>
        </a:p>
      </dgm:t>
    </dgm:pt>
    <dgm:pt modelId="{5D0282E8-5F94-40D6-84EA-EA181EB9B37A}" type="sibTrans" cxnId="{7C395045-9A63-48B6-AA14-22C919DF1C7E}">
      <dgm:prSet/>
      <dgm:spPr/>
      <dgm:t>
        <a:bodyPr/>
        <a:lstStyle/>
        <a:p>
          <a:endParaRPr lang="es-ES"/>
        </a:p>
      </dgm:t>
    </dgm:pt>
    <dgm:pt modelId="{EDC221F1-6B75-414D-B946-21E620ADF1BE}" type="parTrans" cxnId="{7C395045-9A63-48B6-AA14-22C919DF1C7E}">
      <dgm:prSet/>
      <dgm:spPr/>
      <dgm:t>
        <a:bodyPr/>
        <a:lstStyle/>
        <a:p>
          <a:endParaRPr lang="es-ES"/>
        </a:p>
      </dgm:t>
    </dgm:pt>
    <dgm:pt modelId="{81518F84-C1B7-4DED-99CA-F8A3A7865025}" type="pres">
      <dgm:prSet presAssocID="{86E9DC13-166D-4BF8-B484-498B8AE9DF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0AAAB7-870F-456C-9E07-FF845EECEBE8}" type="pres">
      <dgm:prSet presAssocID="{FB2EBEC9-D9E0-4106-8170-994336C09E7D}" presName="composite" presStyleCnt="0"/>
      <dgm:spPr/>
      <dgm:t>
        <a:bodyPr/>
        <a:lstStyle/>
        <a:p>
          <a:endParaRPr lang="es-ES"/>
        </a:p>
      </dgm:t>
    </dgm:pt>
    <dgm:pt modelId="{5AC9D729-0EEA-4CA1-A1D7-5FBE93D44B87}" type="pres">
      <dgm:prSet presAssocID="{FB2EBEC9-D9E0-4106-8170-994336C09E7D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12F028-FA6D-4267-BDE6-89AC2B28B075}" type="pres">
      <dgm:prSet presAssocID="{FB2EBEC9-D9E0-4106-8170-994336C09E7D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130A20-72DA-46B2-AE15-796184B87223}" type="presOf" srcId="{C183453A-48F4-4528-A9AF-3A18C9EE4B11}" destId="{F712F028-FA6D-4267-BDE6-89AC2B28B075}" srcOrd="0" destOrd="1" presId="urn:microsoft.com/office/officeart/2005/8/layout/hList1"/>
    <dgm:cxn modelId="{11129C2E-209D-4F74-A6A0-683623B00F59}" srcId="{FB2EBEC9-D9E0-4106-8170-994336C09E7D}" destId="{EE345635-2BBB-405F-A142-DF40A7397FD6}" srcOrd="0" destOrd="0" parTransId="{A1BAC6E5-DD97-438B-83F4-066623F77237}" sibTransId="{700F3966-1E15-45EA-A779-11C42CB3B565}"/>
    <dgm:cxn modelId="{7C395045-9A63-48B6-AA14-22C919DF1C7E}" srcId="{FB2EBEC9-D9E0-4106-8170-994336C09E7D}" destId="{C183453A-48F4-4528-A9AF-3A18C9EE4B11}" srcOrd="1" destOrd="0" parTransId="{EDC221F1-6B75-414D-B946-21E620ADF1BE}" sibTransId="{5D0282E8-5F94-40D6-84EA-EA181EB9B37A}"/>
    <dgm:cxn modelId="{248B47DA-412F-4082-873E-FF46C66FB1DB}" type="presOf" srcId="{FB2EBEC9-D9E0-4106-8170-994336C09E7D}" destId="{5AC9D729-0EEA-4CA1-A1D7-5FBE93D44B87}" srcOrd="0" destOrd="0" presId="urn:microsoft.com/office/officeart/2005/8/layout/hList1"/>
    <dgm:cxn modelId="{933A487F-B522-4AB2-A3AB-4EB126D0C487}" srcId="{86E9DC13-166D-4BF8-B484-498B8AE9DFE9}" destId="{FB2EBEC9-D9E0-4106-8170-994336C09E7D}" srcOrd="0" destOrd="0" parTransId="{2B3B7C0C-BEAA-4DBB-9992-54BE5681E146}" sibTransId="{DD2B0EBD-6883-4370-96C0-139F2579B6FA}"/>
    <dgm:cxn modelId="{6517559C-5316-47AC-A08E-A929050DCA7F}" type="presOf" srcId="{EE345635-2BBB-405F-A142-DF40A7397FD6}" destId="{F712F028-FA6D-4267-BDE6-89AC2B28B075}" srcOrd="0" destOrd="0" presId="urn:microsoft.com/office/officeart/2005/8/layout/hList1"/>
    <dgm:cxn modelId="{60C28DC5-9F43-4073-9291-88A1485C6DC5}" type="presOf" srcId="{86E9DC13-166D-4BF8-B484-498B8AE9DFE9}" destId="{81518F84-C1B7-4DED-99CA-F8A3A7865025}" srcOrd="0" destOrd="0" presId="urn:microsoft.com/office/officeart/2005/8/layout/hList1"/>
    <dgm:cxn modelId="{E5DF8DF7-EFC3-4085-85A7-4F5CCB5FE032}" type="presParOf" srcId="{81518F84-C1B7-4DED-99CA-F8A3A7865025}" destId="{500AAAB7-870F-456C-9E07-FF845EECEBE8}" srcOrd="0" destOrd="0" presId="urn:microsoft.com/office/officeart/2005/8/layout/hList1"/>
    <dgm:cxn modelId="{ED9E3998-ABC3-4FC1-B4BC-830FF71180B6}" type="presParOf" srcId="{500AAAB7-870F-456C-9E07-FF845EECEBE8}" destId="{5AC9D729-0EEA-4CA1-A1D7-5FBE93D44B87}" srcOrd="0" destOrd="0" presId="urn:microsoft.com/office/officeart/2005/8/layout/hList1"/>
    <dgm:cxn modelId="{60216A59-3F09-4522-B3FA-FF9CDDC1F1F4}" type="presParOf" srcId="{500AAAB7-870F-456C-9E07-FF845EECEBE8}" destId="{F712F028-FA6D-4267-BDE6-89AC2B28B07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E9DC13-166D-4BF8-B484-498B8AE9DFE9}" type="doc">
      <dgm:prSet loTypeId="urn:microsoft.com/office/officeart/2005/8/layout/hList1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s-ES"/>
        </a:p>
      </dgm:t>
    </dgm:pt>
    <dgm:pt modelId="{3EF3FF0E-AE8C-4E52-9A60-4C37BCB9CEC8}">
      <dgm:prSet phldrT="[Texto]"/>
      <dgm:spPr/>
      <dgm:t>
        <a:bodyPr/>
        <a:lstStyle/>
        <a:p>
          <a:r>
            <a:rPr lang="es-ES" dirty="0" smtClean="0"/>
            <a:t>Cartillas Tracitos</a:t>
          </a:r>
          <a:endParaRPr lang="es-ES" dirty="0"/>
        </a:p>
      </dgm:t>
    </dgm:pt>
    <dgm:pt modelId="{BFF147EE-6282-40F2-BAE5-DD4D3A012455}" type="parTrans" cxnId="{512E9617-F235-4CB2-ABC8-4706C46A35E2}">
      <dgm:prSet/>
      <dgm:spPr/>
      <dgm:t>
        <a:bodyPr/>
        <a:lstStyle/>
        <a:p>
          <a:endParaRPr lang="es-ES"/>
        </a:p>
      </dgm:t>
    </dgm:pt>
    <dgm:pt modelId="{A6603B26-1C3A-4E60-A5CC-534D487F1362}" type="sibTrans" cxnId="{512E9617-F235-4CB2-ABC8-4706C46A35E2}">
      <dgm:prSet/>
      <dgm:spPr/>
      <dgm:t>
        <a:bodyPr/>
        <a:lstStyle/>
        <a:p>
          <a:endParaRPr lang="es-ES"/>
        </a:p>
      </dgm:t>
    </dgm:pt>
    <dgm:pt modelId="{6C59092C-6E5D-4770-9A41-2955F31FC5C1}">
      <dgm:prSet phldrT="[Texto]"/>
      <dgm:spPr/>
      <dgm:t>
        <a:bodyPr/>
        <a:lstStyle/>
        <a:p>
          <a:r>
            <a:rPr lang="es-ES" dirty="0" smtClean="0"/>
            <a:t>4 cartillas (2 Jardín, 2 Transición)</a:t>
          </a:r>
          <a:endParaRPr lang="es-ES" dirty="0"/>
        </a:p>
      </dgm:t>
    </dgm:pt>
    <dgm:pt modelId="{56FD6829-7C78-49C2-BE32-7284863F7FF1}" type="parTrans" cxnId="{06CB4722-6A8E-4725-8C9B-23E81C60450C}">
      <dgm:prSet/>
      <dgm:spPr/>
      <dgm:t>
        <a:bodyPr/>
        <a:lstStyle/>
        <a:p>
          <a:endParaRPr lang="es-ES"/>
        </a:p>
      </dgm:t>
    </dgm:pt>
    <dgm:pt modelId="{0F5DE8FB-06B5-480D-A820-30385EE067DC}" type="sibTrans" cxnId="{06CB4722-6A8E-4725-8C9B-23E81C60450C}">
      <dgm:prSet/>
      <dgm:spPr/>
      <dgm:t>
        <a:bodyPr/>
        <a:lstStyle/>
        <a:p>
          <a:endParaRPr lang="es-ES"/>
        </a:p>
      </dgm:t>
    </dgm:pt>
    <dgm:pt modelId="{F085B169-85D3-421C-90D7-D1F2F3AA3266}">
      <dgm:prSet phldrT="[Texto]"/>
      <dgm:spPr/>
      <dgm:t>
        <a:bodyPr/>
        <a:lstStyle/>
        <a:p>
          <a:r>
            <a:rPr lang="es-ES" dirty="0" smtClean="0"/>
            <a:t>1.400 ejemplares vendidos</a:t>
          </a:r>
          <a:endParaRPr lang="es-ES" dirty="0"/>
        </a:p>
      </dgm:t>
    </dgm:pt>
    <dgm:pt modelId="{A61ABA63-D9A0-41F7-B099-B864018CDCF2}" type="parTrans" cxnId="{CD481F57-2F94-4893-B116-1A8B5887DDE8}">
      <dgm:prSet/>
      <dgm:spPr/>
      <dgm:t>
        <a:bodyPr/>
        <a:lstStyle/>
        <a:p>
          <a:endParaRPr lang="es-ES"/>
        </a:p>
      </dgm:t>
    </dgm:pt>
    <dgm:pt modelId="{5BBD0034-E0A7-4B3E-A6FE-C918E5B56EC8}" type="sibTrans" cxnId="{CD481F57-2F94-4893-B116-1A8B5887DDE8}">
      <dgm:prSet/>
      <dgm:spPr/>
      <dgm:t>
        <a:bodyPr/>
        <a:lstStyle/>
        <a:p>
          <a:endParaRPr lang="es-ES"/>
        </a:p>
      </dgm:t>
    </dgm:pt>
    <dgm:pt modelId="{81518F84-C1B7-4DED-99CA-F8A3A7865025}" type="pres">
      <dgm:prSet presAssocID="{86E9DC13-166D-4BF8-B484-498B8AE9DF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94FA484-0ACB-4CF0-AF66-33E3ADF795A3}" type="pres">
      <dgm:prSet presAssocID="{3EF3FF0E-AE8C-4E52-9A60-4C37BCB9CEC8}" presName="composite" presStyleCnt="0"/>
      <dgm:spPr/>
      <dgm:t>
        <a:bodyPr/>
        <a:lstStyle/>
        <a:p>
          <a:endParaRPr lang="es-ES"/>
        </a:p>
      </dgm:t>
    </dgm:pt>
    <dgm:pt modelId="{A18792E1-51DF-4194-BD74-398D46EE9C38}" type="pres">
      <dgm:prSet presAssocID="{3EF3FF0E-AE8C-4E52-9A60-4C37BCB9CEC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86D03A-854D-4C9A-88A5-CF80665EDEF7}" type="pres">
      <dgm:prSet presAssocID="{3EF3FF0E-AE8C-4E52-9A60-4C37BCB9CEC8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D481F57-2F94-4893-B116-1A8B5887DDE8}" srcId="{3EF3FF0E-AE8C-4E52-9A60-4C37BCB9CEC8}" destId="{F085B169-85D3-421C-90D7-D1F2F3AA3266}" srcOrd="1" destOrd="0" parTransId="{A61ABA63-D9A0-41F7-B099-B864018CDCF2}" sibTransId="{5BBD0034-E0A7-4B3E-A6FE-C918E5B56EC8}"/>
    <dgm:cxn modelId="{298E8288-4146-40B1-B174-CEABD62F6312}" type="presOf" srcId="{3EF3FF0E-AE8C-4E52-9A60-4C37BCB9CEC8}" destId="{A18792E1-51DF-4194-BD74-398D46EE9C38}" srcOrd="0" destOrd="0" presId="urn:microsoft.com/office/officeart/2005/8/layout/hList1"/>
    <dgm:cxn modelId="{9D817E61-B42B-4EE5-931D-7312743E144E}" type="presOf" srcId="{F085B169-85D3-421C-90D7-D1F2F3AA3266}" destId="{0886D03A-854D-4C9A-88A5-CF80665EDEF7}" srcOrd="0" destOrd="1" presId="urn:microsoft.com/office/officeart/2005/8/layout/hList1"/>
    <dgm:cxn modelId="{06CB4722-6A8E-4725-8C9B-23E81C60450C}" srcId="{3EF3FF0E-AE8C-4E52-9A60-4C37BCB9CEC8}" destId="{6C59092C-6E5D-4770-9A41-2955F31FC5C1}" srcOrd="0" destOrd="0" parTransId="{56FD6829-7C78-49C2-BE32-7284863F7FF1}" sibTransId="{0F5DE8FB-06B5-480D-A820-30385EE067DC}"/>
    <dgm:cxn modelId="{FFED36B2-03B4-4725-A6DB-4D984C4C7D3B}" type="presOf" srcId="{6C59092C-6E5D-4770-9A41-2955F31FC5C1}" destId="{0886D03A-854D-4C9A-88A5-CF80665EDEF7}" srcOrd="0" destOrd="0" presId="urn:microsoft.com/office/officeart/2005/8/layout/hList1"/>
    <dgm:cxn modelId="{512E9617-F235-4CB2-ABC8-4706C46A35E2}" srcId="{86E9DC13-166D-4BF8-B484-498B8AE9DFE9}" destId="{3EF3FF0E-AE8C-4E52-9A60-4C37BCB9CEC8}" srcOrd="0" destOrd="0" parTransId="{BFF147EE-6282-40F2-BAE5-DD4D3A012455}" sibTransId="{A6603B26-1C3A-4E60-A5CC-534D487F1362}"/>
    <dgm:cxn modelId="{60C28DC5-9F43-4073-9291-88A1485C6DC5}" type="presOf" srcId="{86E9DC13-166D-4BF8-B484-498B8AE9DFE9}" destId="{81518F84-C1B7-4DED-99CA-F8A3A7865025}" srcOrd="0" destOrd="0" presId="urn:microsoft.com/office/officeart/2005/8/layout/hList1"/>
    <dgm:cxn modelId="{AC9EF2E3-8157-4F4E-A040-65A16CC7E614}" type="presParOf" srcId="{81518F84-C1B7-4DED-99CA-F8A3A7865025}" destId="{A94FA484-0ACB-4CF0-AF66-33E3ADF795A3}" srcOrd="0" destOrd="0" presId="urn:microsoft.com/office/officeart/2005/8/layout/hList1"/>
    <dgm:cxn modelId="{A17927B2-34E1-4655-BD15-6DC90F6CE88F}" type="presParOf" srcId="{A94FA484-0ACB-4CF0-AF66-33E3ADF795A3}" destId="{A18792E1-51DF-4194-BD74-398D46EE9C38}" srcOrd="0" destOrd="0" presId="urn:microsoft.com/office/officeart/2005/8/layout/hList1"/>
    <dgm:cxn modelId="{ADB07809-3E5B-498A-975C-36F3D2F5B062}" type="presParOf" srcId="{A94FA484-0ACB-4CF0-AF66-33E3ADF795A3}" destId="{0886D03A-854D-4C9A-88A5-CF80665EDEF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ABC69-D979-4293-965B-75530FF10BC7}">
      <dsp:nvSpPr>
        <dsp:cNvPr id="0" name=""/>
        <dsp:cNvSpPr/>
      </dsp:nvSpPr>
      <dsp:spPr>
        <a:xfrm>
          <a:off x="3072203" y="2022439"/>
          <a:ext cx="1342750" cy="13427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ICCE Editorial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268844" y="2219080"/>
        <a:ext cx="949468" cy="949468"/>
      </dsp:txXfrm>
    </dsp:sp>
    <dsp:sp modelId="{95DC9F79-5056-4D41-BFA1-8CD943593413}">
      <dsp:nvSpPr>
        <dsp:cNvPr id="0" name=""/>
        <dsp:cNvSpPr/>
      </dsp:nvSpPr>
      <dsp:spPr>
        <a:xfrm rot="16192656">
          <a:off x="3633705" y="1593749"/>
          <a:ext cx="204296" cy="4791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3664415" y="1720231"/>
        <a:ext cx="143007" cy="287512"/>
      </dsp:txXfrm>
    </dsp:sp>
    <dsp:sp modelId="{381F2A8C-E9D0-4DC0-8D4F-F2C981660C67}">
      <dsp:nvSpPr>
        <dsp:cNvPr id="0" name=""/>
        <dsp:cNvSpPr/>
      </dsp:nvSpPr>
      <dsp:spPr>
        <a:xfrm>
          <a:off x="2845742" y="182499"/>
          <a:ext cx="1788049" cy="14544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Pedagógica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107596" y="395502"/>
        <a:ext cx="1264341" cy="1028472"/>
      </dsp:txXfrm>
    </dsp:sp>
    <dsp:sp modelId="{F592353F-CDAC-4EE1-B116-BDA73E6A6E4F}">
      <dsp:nvSpPr>
        <dsp:cNvPr id="0" name=""/>
        <dsp:cNvSpPr/>
      </dsp:nvSpPr>
      <dsp:spPr>
        <a:xfrm rot="88344">
          <a:off x="4470408" y="2461240"/>
          <a:ext cx="154036" cy="4791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4470416" y="2556484"/>
        <a:ext cx="107825" cy="287512"/>
      </dsp:txXfrm>
    </dsp:sp>
    <dsp:sp modelId="{2AEF090E-BE80-4EF7-B8C4-69E3737693A8}">
      <dsp:nvSpPr>
        <dsp:cNvPr id="0" name=""/>
        <dsp:cNvSpPr/>
      </dsp:nvSpPr>
      <dsp:spPr>
        <a:xfrm>
          <a:off x="4704863" y="2069471"/>
          <a:ext cx="1644532" cy="13403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Pastoral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4945699" y="2265764"/>
        <a:ext cx="1162860" cy="947788"/>
      </dsp:txXfrm>
    </dsp:sp>
    <dsp:sp modelId="{33FED0A6-5B94-42D1-B059-7D4D9F983735}">
      <dsp:nvSpPr>
        <dsp:cNvPr id="0" name=""/>
        <dsp:cNvSpPr/>
      </dsp:nvSpPr>
      <dsp:spPr>
        <a:xfrm rot="5407506">
          <a:off x="3577273" y="3293883"/>
          <a:ext cx="324633" cy="4791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3626074" y="3341026"/>
        <a:ext cx="227243" cy="287512"/>
      </dsp:txXfrm>
    </dsp:sp>
    <dsp:sp modelId="{875F3CB0-8002-4E3C-A654-1CADCEFBFF73}">
      <dsp:nvSpPr>
        <dsp:cNvPr id="0" name=""/>
        <dsp:cNvSpPr/>
      </dsp:nvSpPr>
      <dsp:spPr>
        <a:xfrm>
          <a:off x="2847901" y="3742715"/>
          <a:ext cx="1783722" cy="139815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Provinciales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3109121" y="3947471"/>
        <a:ext cx="1261282" cy="988647"/>
      </dsp:txXfrm>
    </dsp:sp>
    <dsp:sp modelId="{0562F1BE-F9F7-4447-8EF0-B4E88B07E95A}">
      <dsp:nvSpPr>
        <dsp:cNvPr id="0" name=""/>
        <dsp:cNvSpPr/>
      </dsp:nvSpPr>
      <dsp:spPr>
        <a:xfrm rot="10800000">
          <a:off x="2839524" y="2451288"/>
          <a:ext cx="148190" cy="4791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2883981" y="2547126"/>
        <a:ext cx="103733" cy="287512"/>
      </dsp:txXfrm>
    </dsp:sp>
    <dsp:sp modelId="{3CEBE23C-AD93-4EEB-9FC2-0AFF4A96FF4E}">
      <dsp:nvSpPr>
        <dsp:cNvPr id="0" name=""/>
        <dsp:cNvSpPr/>
      </dsp:nvSpPr>
      <dsp:spPr>
        <a:xfrm>
          <a:off x="1090577" y="1977780"/>
          <a:ext cx="1702021" cy="143206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Calasancias</a:t>
          </a:r>
          <a:endParaRPr lang="es-ES" sz="2000" kern="1200" dirty="0">
            <a:latin typeface="Arial Narrow" panose="020B0606020202030204" pitchFamily="34" charset="0"/>
          </a:endParaRPr>
        </a:p>
      </dsp:txBody>
      <dsp:txXfrm>
        <a:off x="1339832" y="2187502"/>
        <a:ext cx="1203511" cy="1012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FB6B4-5EC6-4518-AB01-65C14C298997}">
      <dsp:nvSpPr>
        <dsp:cNvPr id="0" name=""/>
        <dsp:cNvSpPr/>
      </dsp:nvSpPr>
      <dsp:spPr>
        <a:xfrm>
          <a:off x="1935" y="0"/>
          <a:ext cx="2028577" cy="4628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Acompañamiento Vocacional Escolapio</a:t>
          </a:r>
          <a:endParaRPr lang="es-ES" sz="20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Arial Narrow" panose="020B0606020202030204" pitchFamily="34" charset="0"/>
            </a:rPr>
            <a:t>240 ejemplares vendidos</a:t>
          </a:r>
          <a:endParaRPr lang="es-ES" sz="1600" kern="1200" dirty="0">
            <a:latin typeface="Arial Narrow" panose="020B0606020202030204" pitchFamily="34" charset="0"/>
          </a:endParaRPr>
        </a:p>
      </dsp:txBody>
      <dsp:txXfrm>
        <a:off x="1935" y="1851261"/>
        <a:ext cx="2028577" cy="1851261"/>
      </dsp:txXfrm>
    </dsp:sp>
    <dsp:sp modelId="{F93EF7C6-C42A-4F58-B2F7-BB78886965A5}">
      <dsp:nvSpPr>
        <dsp:cNvPr id="0" name=""/>
        <dsp:cNvSpPr/>
      </dsp:nvSpPr>
      <dsp:spPr>
        <a:xfrm>
          <a:off x="245636" y="277689"/>
          <a:ext cx="1541175" cy="154117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40" t="-34218" r="-3094" b="-20036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754A10-8845-4765-B565-C56F4A22A485}">
      <dsp:nvSpPr>
        <dsp:cNvPr id="0" name=""/>
        <dsp:cNvSpPr/>
      </dsp:nvSpPr>
      <dsp:spPr>
        <a:xfrm>
          <a:off x="2091370" y="0"/>
          <a:ext cx="2028577" cy="4628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Curso de acompañamiento espiritual</a:t>
          </a:r>
          <a:endParaRPr lang="es-ES" sz="20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Arial Narrow" panose="020B0606020202030204" pitchFamily="34" charset="0"/>
            </a:rPr>
            <a:t>1.000 ejemplares publicados</a:t>
          </a:r>
          <a:endParaRPr lang="es-ES" sz="1600" kern="1200" dirty="0">
            <a:latin typeface="Arial Narrow" panose="020B0606020202030204" pitchFamily="34" charset="0"/>
          </a:endParaRPr>
        </a:p>
      </dsp:txBody>
      <dsp:txXfrm>
        <a:off x="2091370" y="1851261"/>
        <a:ext cx="2028577" cy="1851261"/>
      </dsp:txXfrm>
    </dsp:sp>
    <dsp:sp modelId="{7931DD21-D93C-4BA9-9E1F-89819DDEBD43}">
      <dsp:nvSpPr>
        <dsp:cNvPr id="0" name=""/>
        <dsp:cNvSpPr/>
      </dsp:nvSpPr>
      <dsp:spPr>
        <a:xfrm>
          <a:off x="2335071" y="277689"/>
          <a:ext cx="1541175" cy="1541175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830F58-F5EC-473E-B6B5-79E4745D57F9}">
      <dsp:nvSpPr>
        <dsp:cNvPr id="0" name=""/>
        <dsp:cNvSpPr/>
      </dsp:nvSpPr>
      <dsp:spPr>
        <a:xfrm>
          <a:off x="4180805" y="0"/>
          <a:ext cx="2028577" cy="4628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Retiros Espirituales</a:t>
          </a:r>
          <a:endParaRPr lang="es-ES" sz="20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Arial Narrow" panose="020B0606020202030204" pitchFamily="34" charset="0"/>
            </a:rPr>
            <a:t>3 Etapas (9,10,11)</a:t>
          </a:r>
          <a:endParaRPr lang="es-ES" sz="16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Arial Narrow" panose="020B0606020202030204" pitchFamily="34" charset="0"/>
            </a:rPr>
            <a:t>Más de 2.000 ejemplares vendidos</a:t>
          </a:r>
          <a:endParaRPr lang="es-ES" sz="1600" kern="1200" dirty="0">
            <a:latin typeface="Arial Narrow" panose="020B0606020202030204" pitchFamily="34" charset="0"/>
          </a:endParaRPr>
        </a:p>
      </dsp:txBody>
      <dsp:txXfrm>
        <a:off x="4180805" y="1851261"/>
        <a:ext cx="2028577" cy="1851261"/>
      </dsp:txXfrm>
    </dsp:sp>
    <dsp:sp modelId="{1F76453F-74EB-47F7-B7E1-4DD6E6CF0D86}">
      <dsp:nvSpPr>
        <dsp:cNvPr id="0" name=""/>
        <dsp:cNvSpPr/>
      </dsp:nvSpPr>
      <dsp:spPr>
        <a:xfrm>
          <a:off x="4424506" y="277689"/>
          <a:ext cx="1541175" cy="154117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4B2CA3-0AE4-4C99-BF08-D46F5DEF0B1E}">
      <dsp:nvSpPr>
        <dsp:cNvPr id="0" name=""/>
        <dsp:cNvSpPr/>
      </dsp:nvSpPr>
      <dsp:spPr>
        <a:xfrm>
          <a:off x="6272175" y="0"/>
          <a:ext cx="2028577" cy="4628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Cantoral</a:t>
          </a:r>
          <a:endParaRPr lang="es-ES" sz="20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>
            <a:latin typeface="Arial Narrow" panose="020B0606020202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Arial Narrow" panose="020B0606020202030204" pitchFamily="34" charset="0"/>
            </a:rPr>
            <a:t>1.350 ejemplares vendidos</a:t>
          </a:r>
          <a:endParaRPr lang="es-ES" sz="1600" kern="1200" dirty="0">
            <a:latin typeface="Arial Narrow" panose="020B0606020202030204" pitchFamily="34" charset="0"/>
          </a:endParaRPr>
        </a:p>
      </dsp:txBody>
      <dsp:txXfrm>
        <a:off x="6272175" y="1851261"/>
        <a:ext cx="2028577" cy="1851261"/>
      </dsp:txXfrm>
    </dsp:sp>
    <dsp:sp modelId="{12C0F798-FB77-4E8B-88E2-B1E41B158554}">
      <dsp:nvSpPr>
        <dsp:cNvPr id="0" name=""/>
        <dsp:cNvSpPr/>
      </dsp:nvSpPr>
      <dsp:spPr>
        <a:xfrm>
          <a:off x="6513941" y="277689"/>
          <a:ext cx="1541175" cy="154117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3B74B6-7DA4-45D7-8DA6-BE22556B7405}">
      <dsp:nvSpPr>
        <dsp:cNvPr id="0" name=""/>
        <dsp:cNvSpPr/>
      </dsp:nvSpPr>
      <dsp:spPr>
        <a:xfrm>
          <a:off x="277122" y="3711298"/>
          <a:ext cx="7636692" cy="694223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FA8E6-17A2-43FC-8C85-730D1E4E7E40}">
      <dsp:nvSpPr>
        <dsp:cNvPr id="0" name=""/>
        <dsp:cNvSpPr/>
      </dsp:nvSpPr>
      <dsp:spPr>
        <a:xfrm>
          <a:off x="101" y="0"/>
          <a:ext cx="1357432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Directorio</a:t>
          </a:r>
          <a:endParaRPr lang="es-ES" sz="20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100 ejemplares</a:t>
          </a:r>
          <a:endParaRPr lang="es-ES" sz="14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Distribución a nivel nacional a nuestras obras.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101" y="1826422"/>
        <a:ext cx="1357432" cy="1826422"/>
      </dsp:txXfrm>
    </dsp:sp>
    <dsp:sp modelId="{6ABDBB6A-0BB0-4BC0-B33B-06E20620B713}">
      <dsp:nvSpPr>
        <dsp:cNvPr id="0" name=""/>
        <dsp:cNvSpPr/>
      </dsp:nvSpPr>
      <dsp:spPr>
        <a:xfrm>
          <a:off x="40824" y="273963"/>
          <a:ext cx="1275986" cy="1520496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84" t="-5803" r="-4155" b="-35878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71806-C2CB-4806-9569-122E556A7802}">
      <dsp:nvSpPr>
        <dsp:cNvPr id="0" name=""/>
        <dsp:cNvSpPr/>
      </dsp:nvSpPr>
      <dsp:spPr>
        <a:xfrm>
          <a:off x="1398257" y="0"/>
          <a:ext cx="1357432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Claves de vida</a:t>
          </a:r>
          <a:endParaRPr lang="es-ES" sz="20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120 ejemplares 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1398257" y="1826422"/>
        <a:ext cx="1357432" cy="1826422"/>
      </dsp:txXfrm>
    </dsp:sp>
    <dsp:sp modelId="{4F7DC52C-2DC3-4CC9-9BF9-00B5195B8CCD}">
      <dsp:nvSpPr>
        <dsp:cNvPr id="0" name=""/>
        <dsp:cNvSpPr/>
      </dsp:nvSpPr>
      <dsp:spPr>
        <a:xfrm>
          <a:off x="1438980" y="273963"/>
          <a:ext cx="1275986" cy="1520496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96" t="-3693" r="-3251" b="-39039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BBF855-0CD7-46D9-AB49-6A2F1624652C}">
      <dsp:nvSpPr>
        <dsp:cNvPr id="0" name=""/>
        <dsp:cNvSpPr/>
      </dsp:nvSpPr>
      <dsp:spPr>
        <a:xfrm>
          <a:off x="2796413" y="0"/>
          <a:ext cx="1357432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 Narrow" panose="020B0606020202030204" pitchFamily="34" charset="0"/>
            </a:rPr>
            <a:t>Documentos Fundacionales</a:t>
          </a:r>
          <a:endParaRPr lang="es-ES" sz="1600" kern="1200" dirty="0">
            <a:latin typeface="Arial Narrow" panose="020B060602020203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1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40 ejemplares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2796413" y="1826422"/>
        <a:ext cx="1357432" cy="1826422"/>
      </dsp:txXfrm>
    </dsp:sp>
    <dsp:sp modelId="{F3D31443-3699-40C6-A45F-254D1B3C9E89}">
      <dsp:nvSpPr>
        <dsp:cNvPr id="0" name=""/>
        <dsp:cNvSpPr/>
      </dsp:nvSpPr>
      <dsp:spPr>
        <a:xfrm>
          <a:off x="2837136" y="273963"/>
          <a:ext cx="1275986" cy="1520496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36" t="-1055" r="-7068" b="-3646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323506-C753-4275-95D5-C6764625F8D6}">
      <dsp:nvSpPr>
        <dsp:cNvPr id="0" name=""/>
        <dsp:cNvSpPr/>
      </dsp:nvSpPr>
      <dsp:spPr>
        <a:xfrm>
          <a:off x="4194569" y="0"/>
          <a:ext cx="1357432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Narrow" panose="020B0606020202030204" pitchFamily="34" charset="0"/>
            </a:rPr>
            <a:t>Estatuto de Formación Inicial</a:t>
          </a:r>
          <a:endParaRPr lang="es-ES" sz="18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50 ejemplares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4194569" y="1826422"/>
        <a:ext cx="1357432" cy="1826422"/>
      </dsp:txXfrm>
    </dsp:sp>
    <dsp:sp modelId="{A8CF4C77-9693-439C-A371-23668C1ED35E}">
      <dsp:nvSpPr>
        <dsp:cNvPr id="0" name=""/>
        <dsp:cNvSpPr/>
      </dsp:nvSpPr>
      <dsp:spPr>
        <a:xfrm>
          <a:off x="4235292" y="273963"/>
          <a:ext cx="1275986" cy="1520496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30" t="-527" r="-118" b="-51713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C548DD-CFD7-47CE-8EAF-123267365DB6}">
      <dsp:nvSpPr>
        <dsp:cNvPr id="0" name=""/>
        <dsp:cNvSpPr/>
      </dsp:nvSpPr>
      <dsp:spPr>
        <a:xfrm>
          <a:off x="5592725" y="0"/>
          <a:ext cx="1357432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Narrow" panose="020B0606020202030204" pitchFamily="34" charset="0"/>
            </a:rPr>
            <a:t>Estatuto Provincial de Economía</a:t>
          </a:r>
          <a:endParaRPr lang="es-ES" sz="18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100 ejemplares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5592725" y="1826422"/>
        <a:ext cx="1357432" cy="1826422"/>
      </dsp:txXfrm>
    </dsp:sp>
    <dsp:sp modelId="{C7A52EB4-04B1-4A79-967E-A60DBB31B9F8}">
      <dsp:nvSpPr>
        <dsp:cNvPr id="0" name=""/>
        <dsp:cNvSpPr/>
      </dsp:nvSpPr>
      <dsp:spPr>
        <a:xfrm>
          <a:off x="5633448" y="273963"/>
          <a:ext cx="1275986" cy="1520496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895" r="-1375" b="-45956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00A816-A65D-41DC-8B19-FC8D9B522926}">
      <dsp:nvSpPr>
        <dsp:cNvPr id="0" name=""/>
        <dsp:cNvSpPr/>
      </dsp:nvSpPr>
      <dsp:spPr>
        <a:xfrm>
          <a:off x="6990881" y="0"/>
          <a:ext cx="1357432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 Narrow" panose="020B0606020202030204" pitchFamily="34" charset="0"/>
            </a:rPr>
            <a:t>Política de Acompaña-miento Integral</a:t>
          </a:r>
          <a:endParaRPr lang="es-ES" sz="1600" kern="1200" dirty="0">
            <a:latin typeface="Arial Narrow" panose="020B060602020203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1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300 ejemplares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6990881" y="1826422"/>
        <a:ext cx="1357432" cy="1826422"/>
      </dsp:txXfrm>
    </dsp:sp>
    <dsp:sp modelId="{487ED251-6001-424E-8B25-14E7DFFC26A7}">
      <dsp:nvSpPr>
        <dsp:cNvPr id="0" name=""/>
        <dsp:cNvSpPr/>
      </dsp:nvSpPr>
      <dsp:spPr>
        <a:xfrm>
          <a:off x="7031604" y="273963"/>
          <a:ext cx="1275986" cy="1520496"/>
        </a:xfrm>
        <a:prstGeom prst="ellipse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60" t="1056" r="1281" b="-27493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42868F-2DA8-43E1-8835-6FA27B8EF51F}">
      <dsp:nvSpPr>
        <dsp:cNvPr id="0" name=""/>
        <dsp:cNvSpPr/>
      </dsp:nvSpPr>
      <dsp:spPr>
        <a:xfrm>
          <a:off x="333936" y="3652844"/>
          <a:ext cx="7680542" cy="68490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FA8E6-17A2-43FC-8C85-730D1E4E7E40}">
      <dsp:nvSpPr>
        <dsp:cNvPr id="0" name=""/>
        <dsp:cNvSpPr/>
      </dsp:nvSpPr>
      <dsp:spPr>
        <a:xfrm>
          <a:off x="1488" y="0"/>
          <a:ext cx="1704467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Narrow" panose="020B0606020202030204" pitchFamily="34" charset="0"/>
            </a:rPr>
            <a:t>Modelo Pedagógico Provincia Nazaret</a:t>
          </a:r>
          <a:endParaRPr lang="es-ES" sz="20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4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300 ejemplares</a:t>
          </a:r>
          <a:endParaRPr lang="es-ES" sz="14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Distribución a nivel nacional a nuestras obras.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1488" y="1826422"/>
        <a:ext cx="1704467" cy="1826422"/>
      </dsp:txXfrm>
    </dsp:sp>
    <dsp:sp modelId="{6ABDBB6A-0BB0-4BC0-B33B-06E20620B713}">
      <dsp:nvSpPr>
        <dsp:cNvPr id="0" name=""/>
        <dsp:cNvSpPr/>
      </dsp:nvSpPr>
      <dsp:spPr>
        <a:xfrm>
          <a:off x="93473" y="273963"/>
          <a:ext cx="1520496" cy="15204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B71806-C2CB-4806-9569-122E556A7802}">
      <dsp:nvSpPr>
        <dsp:cNvPr id="0" name=""/>
        <dsp:cNvSpPr/>
      </dsp:nvSpPr>
      <dsp:spPr>
        <a:xfrm>
          <a:off x="1757090" y="0"/>
          <a:ext cx="1704467" cy="4566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Arial Narrow" panose="020B0606020202030204" pitchFamily="34" charset="0"/>
            </a:rPr>
            <a:t>Líneas emanadas del II Capítulo Provincial Nazaret 2018-2022</a:t>
          </a:r>
          <a:r>
            <a:rPr lang="es-ES" sz="1800" kern="1200" dirty="0" smtClean="0">
              <a:latin typeface="Arial Narrow" panose="020B0606020202030204" pitchFamily="34" charset="0"/>
            </a:rPr>
            <a:t> </a:t>
          </a:r>
          <a:endParaRPr lang="es-ES" sz="18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80 ejemplares impresos</a:t>
          </a:r>
          <a:endParaRPr lang="es-ES" sz="1400" kern="1200" dirty="0">
            <a:latin typeface="Arial Narrow" panose="020B0606020202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Arial Narrow" panose="020B0606020202030204" pitchFamily="34" charset="0"/>
            </a:rPr>
            <a:t>Distribución a nivel nacional a nuestras obras.</a:t>
          </a:r>
          <a:endParaRPr lang="es-ES" sz="1400" kern="1200" dirty="0">
            <a:latin typeface="Arial Narrow" panose="020B0606020202030204" pitchFamily="34" charset="0"/>
          </a:endParaRPr>
        </a:p>
      </dsp:txBody>
      <dsp:txXfrm>
        <a:off x="1757090" y="1826422"/>
        <a:ext cx="1704467" cy="1826422"/>
      </dsp:txXfrm>
    </dsp:sp>
    <dsp:sp modelId="{4F7DC52C-2DC3-4CC9-9BF9-00B5195B8CCD}">
      <dsp:nvSpPr>
        <dsp:cNvPr id="0" name=""/>
        <dsp:cNvSpPr/>
      </dsp:nvSpPr>
      <dsp:spPr>
        <a:xfrm>
          <a:off x="1849075" y="273963"/>
          <a:ext cx="1520496" cy="152049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42868F-2DA8-43E1-8835-6FA27B8EF51F}">
      <dsp:nvSpPr>
        <dsp:cNvPr id="0" name=""/>
        <dsp:cNvSpPr/>
      </dsp:nvSpPr>
      <dsp:spPr>
        <a:xfrm>
          <a:off x="138521" y="3652844"/>
          <a:ext cx="3186002" cy="68490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C1ACF-1ECF-4F68-A7EB-24F92222AF25}">
      <dsp:nvSpPr>
        <dsp:cNvPr id="0" name=""/>
        <dsp:cNvSpPr/>
      </dsp:nvSpPr>
      <dsp:spPr>
        <a:xfrm>
          <a:off x="2147" y="0"/>
          <a:ext cx="2459518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Centrados en Jesucristo</a:t>
          </a:r>
          <a:endParaRPr lang="es-E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200 ejemplares vendidos</a:t>
          </a:r>
          <a:endParaRPr lang="es-ES" sz="1600" kern="1200" dirty="0"/>
        </a:p>
      </dsp:txBody>
      <dsp:txXfrm>
        <a:off x="2147" y="1625600"/>
        <a:ext cx="2459518" cy="1625600"/>
      </dsp:txXfrm>
    </dsp:sp>
    <dsp:sp modelId="{91594956-5682-4175-B288-CFF0324455A8}">
      <dsp:nvSpPr>
        <dsp:cNvPr id="0" name=""/>
        <dsp:cNvSpPr/>
      </dsp:nvSpPr>
      <dsp:spPr>
        <a:xfrm>
          <a:off x="555250" y="235814"/>
          <a:ext cx="1353312" cy="1353312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78" t="1" r="-2122" b="-63842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3C6E32-8589-4EA9-A701-4E01F07E023C}">
      <dsp:nvSpPr>
        <dsp:cNvPr id="0" name=""/>
        <dsp:cNvSpPr/>
      </dsp:nvSpPr>
      <dsp:spPr>
        <a:xfrm>
          <a:off x="2537597" y="0"/>
          <a:ext cx="2459518" cy="4064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La Palabra de Dios toca el corazón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200 ejemplares publicados</a:t>
          </a:r>
        </a:p>
      </dsp:txBody>
      <dsp:txXfrm>
        <a:off x="2537597" y="1625600"/>
        <a:ext cx="2459518" cy="1625600"/>
      </dsp:txXfrm>
    </dsp:sp>
    <dsp:sp modelId="{F58CD492-16A6-49BE-A6B8-7746D5790B80}">
      <dsp:nvSpPr>
        <dsp:cNvPr id="0" name=""/>
        <dsp:cNvSpPr/>
      </dsp:nvSpPr>
      <dsp:spPr>
        <a:xfrm>
          <a:off x="3088553" y="243840"/>
          <a:ext cx="1353312" cy="135331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F47BE9F-C8B4-4AA9-AB3B-1F3E09C5A17E}">
      <dsp:nvSpPr>
        <dsp:cNvPr id="0" name=""/>
        <dsp:cNvSpPr/>
      </dsp:nvSpPr>
      <dsp:spPr>
        <a:xfrm>
          <a:off x="199884" y="3251200"/>
          <a:ext cx="4597346" cy="60960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3133F-450A-4971-A7DE-E40C82E42929}">
      <dsp:nvSpPr>
        <dsp:cNvPr id="0" name=""/>
        <dsp:cNvSpPr/>
      </dsp:nvSpPr>
      <dsp:spPr>
        <a:xfrm>
          <a:off x="0" y="0"/>
          <a:ext cx="2843207" cy="1005121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>
              <a:latin typeface="Arial Narrow" panose="020B0606020202030204" pitchFamily="34" charset="0"/>
            </a:rPr>
            <a:t>Habilidades Técnicas</a:t>
          </a:r>
          <a:endParaRPr lang="es-ES" sz="2900" kern="1200" dirty="0">
            <a:latin typeface="Arial Narrow" panose="020B0606020202030204" pitchFamily="34" charset="0"/>
          </a:endParaRPr>
        </a:p>
      </dsp:txBody>
      <dsp:txXfrm>
        <a:off x="0" y="0"/>
        <a:ext cx="2843207" cy="1005121"/>
      </dsp:txXfrm>
    </dsp:sp>
    <dsp:sp modelId="{3886A280-249F-4D9C-B6F5-99AF12135B0E}">
      <dsp:nvSpPr>
        <dsp:cNvPr id="0" name=""/>
        <dsp:cNvSpPr/>
      </dsp:nvSpPr>
      <dsp:spPr>
        <a:xfrm>
          <a:off x="0" y="1023496"/>
          <a:ext cx="2843207" cy="1990125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900" kern="1200" dirty="0" smtClean="0">
              <a:latin typeface="Arial Narrow" panose="020B0606020202030204" pitchFamily="34" charset="0"/>
            </a:rPr>
            <a:t>7 grados (4-9)</a:t>
          </a:r>
          <a:endParaRPr lang="es-ES" sz="2900" kern="1200" dirty="0">
            <a:latin typeface="Arial Narrow" panose="020B060602020203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900" kern="1200" dirty="0" smtClean="0">
              <a:latin typeface="Arial Narrow" panose="020B0606020202030204" pitchFamily="34" charset="0"/>
            </a:rPr>
            <a:t>Más de 1.800 ejemplares vendidos</a:t>
          </a:r>
          <a:endParaRPr lang="es-ES" sz="2900" kern="1200" dirty="0">
            <a:latin typeface="Arial Narrow" panose="020B0606020202030204" pitchFamily="34" charset="0"/>
          </a:endParaRPr>
        </a:p>
      </dsp:txBody>
      <dsp:txXfrm>
        <a:off x="0" y="1023496"/>
        <a:ext cx="2843207" cy="19901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1BB02-99C6-4813-91F2-FDE45DE9A4AD}">
      <dsp:nvSpPr>
        <dsp:cNvPr id="0" name=""/>
        <dsp:cNvSpPr/>
      </dsp:nvSpPr>
      <dsp:spPr>
        <a:xfrm>
          <a:off x="0" y="142510"/>
          <a:ext cx="2821787" cy="975102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Cartillas de Emprendimiento</a:t>
          </a:r>
          <a:endParaRPr lang="es-ES" sz="2700" kern="1200" dirty="0"/>
        </a:p>
      </dsp:txBody>
      <dsp:txXfrm>
        <a:off x="0" y="142510"/>
        <a:ext cx="2821787" cy="975102"/>
      </dsp:txXfrm>
    </dsp:sp>
    <dsp:sp modelId="{40F4BAE7-8005-4EE0-8F83-CD0AE03C5F9D}">
      <dsp:nvSpPr>
        <dsp:cNvPr id="0" name=""/>
        <dsp:cNvSpPr/>
      </dsp:nvSpPr>
      <dsp:spPr>
        <a:xfrm>
          <a:off x="0" y="1117612"/>
          <a:ext cx="2821787" cy="196404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9 grados (3-11)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Más de 20.000 ejemplares vendidos</a:t>
          </a:r>
          <a:endParaRPr lang="es-ES" sz="2700" kern="1200" dirty="0"/>
        </a:p>
      </dsp:txBody>
      <dsp:txXfrm>
        <a:off x="0" y="1117612"/>
        <a:ext cx="2821787" cy="19640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9D729-0EEA-4CA1-A1D7-5FBE93D44B87}">
      <dsp:nvSpPr>
        <dsp:cNvPr id="0" name=""/>
        <dsp:cNvSpPr/>
      </dsp:nvSpPr>
      <dsp:spPr>
        <a:xfrm>
          <a:off x="0" y="92519"/>
          <a:ext cx="2383348" cy="940555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Revista Letras Calasancias</a:t>
          </a:r>
          <a:endParaRPr lang="es-ES" sz="2600" kern="1200" dirty="0"/>
        </a:p>
      </dsp:txBody>
      <dsp:txXfrm>
        <a:off x="0" y="92519"/>
        <a:ext cx="2383348" cy="940555"/>
      </dsp:txXfrm>
    </dsp:sp>
    <dsp:sp modelId="{F712F028-FA6D-4267-BDE6-89AC2B28B075}">
      <dsp:nvSpPr>
        <dsp:cNvPr id="0" name=""/>
        <dsp:cNvSpPr/>
      </dsp:nvSpPr>
      <dsp:spPr>
        <a:xfrm>
          <a:off x="0" y="1033075"/>
          <a:ext cx="2383348" cy="1891305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Revista 2018</a:t>
          </a:r>
          <a:endParaRPr lang="es-E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1.200 ejemplares vendidos</a:t>
          </a:r>
          <a:endParaRPr lang="es-ES" sz="2600" kern="1200" dirty="0"/>
        </a:p>
      </dsp:txBody>
      <dsp:txXfrm>
        <a:off x="0" y="1033075"/>
        <a:ext cx="2383348" cy="18913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792E1-51DF-4194-BD74-398D46EE9C38}">
      <dsp:nvSpPr>
        <dsp:cNvPr id="0" name=""/>
        <dsp:cNvSpPr/>
      </dsp:nvSpPr>
      <dsp:spPr>
        <a:xfrm>
          <a:off x="0" y="2140"/>
          <a:ext cx="3143512" cy="777600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Cartillas Tracitos</a:t>
          </a:r>
          <a:endParaRPr lang="es-ES" sz="2700" kern="1200" dirty="0"/>
        </a:p>
      </dsp:txBody>
      <dsp:txXfrm>
        <a:off x="0" y="2140"/>
        <a:ext cx="3143512" cy="777600"/>
      </dsp:txXfrm>
    </dsp:sp>
    <dsp:sp modelId="{0886D03A-854D-4C9A-88A5-CF80665EDEF7}">
      <dsp:nvSpPr>
        <dsp:cNvPr id="0" name=""/>
        <dsp:cNvSpPr/>
      </dsp:nvSpPr>
      <dsp:spPr>
        <a:xfrm>
          <a:off x="0" y="779740"/>
          <a:ext cx="3143512" cy="2334622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4 cartillas (2 Jardín, 2 Transición)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1.400 ejemplares vendidos</a:t>
          </a:r>
          <a:endParaRPr lang="es-ES" sz="2700" kern="1200" dirty="0"/>
        </a:p>
      </dsp:txBody>
      <dsp:txXfrm>
        <a:off x="0" y="779740"/>
        <a:ext cx="3143512" cy="2334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5B0F2-CCE8-6345-B4EC-4E6BBAA49FED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4C69A-3D7F-E348-9331-8A376DB500D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88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58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804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358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592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79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795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777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55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03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0100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789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1D00D-53D2-7848-AFD7-853CB5A72201}" type="datetimeFigureOut">
              <a:rPr lang="es-ES_tradnl" smtClean="0"/>
              <a:t>22/02/2019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0AF9F-A180-E340-9BBF-87C771B92B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698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28.jpeg"/><Relationship Id="rId3" Type="http://schemas.openxmlformats.org/officeDocument/2006/relationships/image" Target="../media/image7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26.jpeg"/><Relationship Id="rId5" Type="http://schemas.openxmlformats.org/officeDocument/2006/relationships/diagramLayout" Target="../diagrams/layout6.xml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diagramData" Target="../diagrams/data6.xml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35.jpeg"/><Relationship Id="rId18" Type="http://schemas.openxmlformats.org/officeDocument/2006/relationships/image" Target="../media/image39.jpeg"/><Relationship Id="rId3" Type="http://schemas.openxmlformats.org/officeDocument/2006/relationships/image" Target="../media/image7.png"/><Relationship Id="rId7" Type="http://schemas.openxmlformats.org/officeDocument/2006/relationships/diagramColors" Target="../diagrams/colors7.xml"/><Relationship Id="rId12" Type="http://schemas.openxmlformats.org/officeDocument/2006/relationships/image" Target="../media/image34.jpeg"/><Relationship Id="rId17" Type="http://schemas.openxmlformats.org/officeDocument/2006/relationships/image" Target="../media/image29.jpeg"/><Relationship Id="rId2" Type="http://schemas.openxmlformats.org/officeDocument/2006/relationships/image" Target="../media/image2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7.xml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diagramData" Target="../diagrams/data7.xml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40.png"/><Relationship Id="rId4" Type="http://schemas.openxmlformats.org/officeDocument/2006/relationships/diagramData" Target="../diagrams/data8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43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42.jpeg"/><Relationship Id="rId4" Type="http://schemas.openxmlformats.org/officeDocument/2006/relationships/diagramData" Target="../diagrams/data9.xml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ICCE%20Informe%20Cap&#237;tulo.docx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25016" y="1302831"/>
            <a:ext cx="3511931" cy="1754326"/>
          </a:xfrm>
          <a:prstGeom prst="rect">
            <a:avLst/>
          </a:prstGeom>
          <a:noFill/>
        </p:spPr>
        <p:txBody>
          <a:bodyPr wrap="none" lIns="36000" tIns="0" rIns="0" bIns="0" rtlCol="0">
            <a:noAutofit/>
          </a:bodyPr>
          <a:lstStyle/>
          <a:p>
            <a:pPr defTabSz="842400"/>
            <a:r>
              <a:rPr lang="es-ES_tradnl" sz="3600" dirty="0" smtClean="0">
                <a:solidFill>
                  <a:srgbClr val="F7CE3C"/>
                </a:solidFill>
                <a:latin typeface="Arial Narrow" charset="0"/>
                <a:ea typeface="Arial Narrow" charset="0"/>
                <a:cs typeface="Arial Narrow" charset="0"/>
              </a:rPr>
              <a:t>ICCE-Nazaret</a:t>
            </a:r>
            <a:endParaRPr lang="es-ES_tradnl" sz="2800" dirty="0">
              <a:solidFill>
                <a:srgbClr val="F7CE3C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defTabSz="842400"/>
            <a:endParaRPr lang="es-ES_tradnl" sz="3200" dirty="0">
              <a:solidFill>
                <a:srgbClr val="F7CE3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16308" y="2321058"/>
            <a:ext cx="3683727" cy="1693593"/>
          </a:xfrm>
          <a:prstGeom prst="rect">
            <a:avLst/>
          </a:prstGeom>
          <a:noFill/>
        </p:spPr>
        <p:txBody>
          <a:bodyPr wrap="none" lIns="36000" tIns="0" rIns="0" bIns="0" rtlCol="0">
            <a:noAutofit/>
          </a:bodyPr>
          <a:lstStyle/>
          <a:p>
            <a:pPr defTabSz="842400"/>
            <a:r>
              <a:rPr lang="es-ES_tradnl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Área Editorial</a:t>
            </a:r>
          </a:p>
          <a:p>
            <a:pPr defTabSz="842400"/>
            <a:r>
              <a:rPr lang="es-ES_tradnl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Área Formación e Investigación</a:t>
            </a:r>
          </a:p>
          <a:p>
            <a:pPr defTabSz="842400"/>
            <a:r>
              <a:rPr lang="es-ES_tradnl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Área Educación </a:t>
            </a:r>
            <a:r>
              <a:rPr lang="es-ES_tradnl" sz="2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</a:t>
            </a:r>
            <a:r>
              <a:rPr lang="es-ES_tradnl" sz="2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ormal</a:t>
            </a:r>
            <a:endParaRPr lang="es-ES_tradnl" sz="2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572983" y="431102"/>
            <a:ext cx="8125629" cy="102675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0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Línea de publicaciones pedagógicas</a:t>
            </a: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364425872"/>
              </p:ext>
            </p:extLst>
          </p:nvPr>
        </p:nvGraphicFramePr>
        <p:xfrm>
          <a:off x="1421469" y="2366975"/>
          <a:ext cx="2843207" cy="303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4" name="Imagen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69" y="2050323"/>
            <a:ext cx="1532165" cy="112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13" y="2041887"/>
            <a:ext cx="1590598" cy="11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Imagen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44" y="4738931"/>
            <a:ext cx="1527588" cy="104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n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69" y="3181004"/>
            <a:ext cx="1533496" cy="9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13" y="3160991"/>
            <a:ext cx="1590598" cy="10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99" y="4021046"/>
            <a:ext cx="1637311" cy="8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119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0" y="268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3435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417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492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0" y="566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0" y="641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0" y="7153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0" y="789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0" y="8632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0" y="937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0" y="1005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0" y="1143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O" altLang="es-CO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Imagen 38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69" y="4136655"/>
            <a:ext cx="1533496" cy="676722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3822226" y="5678132"/>
            <a:ext cx="147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2016</a:t>
            </a:r>
            <a:endParaRPr lang="es-CO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670324" y="317834"/>
            <a:ext cx="8125629" cy="121524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0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Línea de publicaciones pedagógicas</a:t>
            </a: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221005718"/>
              </p:ext>
            </p:extLst>
          </p:nvPr>
        </p:nvGraphicFramePr>
        <p:xfrm>
          <a:off x="1130411" y="2111074"/>
          <a:ext cx="2821787" cy="3224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63" name="Imagen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71" y="1869883"/>
            <a:ext cx="563563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Imagen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203" y="1876001"/>
            <a:ext cx="926611" cy="12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n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63" y="3101092"/>
            <a:ext cx="939661" cy="12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Imagen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49" y="3114990"/>
            <a:ext cx="897566" cy="12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Imagen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01" y="3100492"/>
            <a:ext cx="952713" cy="12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Imagen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22" y="4340687"/>
            <a:ext cx="939661" cy="12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Imagen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04" y="4331329"/>
            <a:ext cx="926611" cy="12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Imagen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25" y="4327075"/>
            <a:ext cx="948290" cy="12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2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11" y="7892765"/>
            <a:ext cx="10890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119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0" y="268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3435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417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492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0" y="566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-28606" y="641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0" y="7153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0" y="789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0" y="8632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0" y="937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0" y="1005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0" y="1143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O" altLang="es-CO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4" name="Imagen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72" y="1869883"/>
            <a:ext cx="926611" cy="12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42" y="1866288"/>
            <a:ext cx="939661" cy="12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550880" y="353495"/>
            <a:ext cx="8125629" cy="120256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0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Línea de publicaciones pedagógicas</a:t>
            </a: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390791226"/>
              </p:ext>
            </p:extLst>
          </p:nvPr>
        </p:nvGraphicFramePr>
        <p:xfrm>
          <a:off x="1378559" y="2127545"/>
          <a:ext cx="2383348" cy="301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49" name="Imagen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11" y="7892765"/>
            <a:ext cx="10890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119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0" y="268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3435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417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492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0" y="566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0" y="641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0" y="7153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0" y="789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0" y="8632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0" y="937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0" y="1005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0" y="1143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O" altLang="es-CO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Imagen 38"/>
          <p:cNvPicPr/>
          <p:nvPr/>
        </p:nvPicPr>
        <p:blipFill rotWithShape="1">
          <a:blip r:embed="rId10"/>
          <a:srcRect l="37067" t="28244" r="38493" b="15992"/>
          <a:stretch/>
        </p:blipFill>
        <p:spPr bwMode="auto">
          <a:xfrm>
            <a:off x="5074562" y="2241857"/>
            <a:ext cx="2289292" cy="278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69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550880" y="353495"/>
            <a:ext cx="8125629" cy="40740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0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Línea de publicaciones pedagógicas</a:t>
            </a: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Shape 444"/>
          <p:cNvGrpSpPr/>
          <p:nvPr/>
        </p:nvGrpSpPr>
        <p:grpSpPr>
          <a:xfrm>
            <a:off x="137396" y="883008"/>
            <a:ext cx="413485" cy="261354"/>
            <a:chOff x="3241525" y="3039450"/>
            <a:chExt cx="494600" cy="31262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" name="Shape 445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0" t="0" r="0" b="0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 446"/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0" t="0" r="0" b="0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495549295"/>
              </p:ext>
            </p:extLst>
          </p:nvPr>
        </p:nvGraphicFramePr>
        <p:xfrm>
          <a:off x="998477" y="1925397"/>
          <a:ext cx="3143512" cy="311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119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0" y="2689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3435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417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492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0" y="5667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0" y="641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0" y="7153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0" y="8632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auto">
          <a:xfrm>
            <a:off x="0" y="9372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0" y="10058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0" y="1143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O" altLang="es-CO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Imagen 3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01" y="1824877"/>
            <a:ext cx="2193816" cy="1671692"/>
          </a:xfrm>
          <a:prstGeom prst="rect">
            <a:avLst/>
          </a:prstGeom>
        </p:spPr>
      </p:pic>
      <p:pic>
        <p:nvPicPr>
          <p:cNvPr id="40" name="Imagen 3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93" y="1822674"/>
            <a:ext cx="2268988" cy="1691610"/>
          </a:xfrm>
          <a:prstGeom prst="rect">
            <a:avLst/>
          </a:prstGeom>
        </p:spPr>
      </p:pic>
      <p:pic>
        <p:nvPicPr>
          <p:cNvPr id="41" name="Imagen 4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01" y="3750572"/>
            <a:ext cx="2215952" cy="1632328"/>
          </a:xfrm>
          <a:prstGeom prst="rect">
            <a:avLst/>
          </a:prstGeom>
        </p:spPr>
      </p:pic>
      <p:pic>
        <p:nvPicPr>
          <p:cNvPr id="42" name="Imagen 4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90" y="3758560"/>
            <a:ext cx="2296590" cy="16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 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pic>
        <p:nvPicPr>
          <p:cNvPr id="6" name="Marcador de contenido 7">
            <a:hlinkClick r:id="rId4" action="ppaction://hlinkfile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7" t="26800" r="34499" b="41709"/>
          <a:stretch/>
        </p:blipFill>
        <p:spPr bwMode="auto">
          <a:xfrm>
            <a:off x="2325189" y="1097279"/>
            <a:ext cx="4206240" cy="5095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015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238" t="19620" r="28687" b="10506"/>
          <a:stretch/>
        </p:blipFill>
        <p:spPr>
          <a:xfrm>
            <a:off x="1323703" y="1"/>
            <a:ext cx="647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237" y="-20702"/>
            <a:ext cx="6222557" cy="68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 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830359"/>
              </p:ext>
            </p:extLst>
          </p:nvPr>
        </p:nvGraphicFramePr>
        <p:xfrm>
          <a:off x="0" y="740226"/>
          <a:ext cx="9144000" cy="6025217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943215">
                  <a:extLst>
                    <a:ext uri="{9D8B030D-6E8A-4147-A177-3AD203B41FA5}">
                      <a16:colId xmlns:a16="http://schemas.microsoft.com/office/drawing/2014/main" val="1647043077"/>
                    </a:ext>
                  </a:extLst>
                </a:gridCol>
                <a:gridCol w="6200785">
                  <a:extLst>
                    <a:ext uri="{9D8B030D-6E8A-4147-A177-3AD203B41FA5}">
                      <a16:colId xmlns:a16="http://schemas.microsoft.com/office/drawing/2014/main" val="2435892913"/>
                    </a:ext>
                  </a:extLst>
                </a:gridCol>
              </a:tblGrid>
              <a:tr h="572634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Nombre práctica educativa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Objetivos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881883"/>
                  </a:ext>
                </a:extLst>
              </a:tr>
              <a:tr h="1063463">
                <a:tc>
                  <a:txBody>
                    <a:bodyPr/>
                    <a:lstStyle/>
                    <a:p>
                      <a:r>
                        <a:rPr lang="es-CO" dirty="0" smtClean="0"/>
                        <a:t>La Oralidad marca la diferencia… (En proceso </a:t>
                      </a:r>
                      <a:r>
                        <a:rPr lang="es-CO" smtClean="0"/>
                        <a:t>de sistematización).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Propiciar a los estudiantes del primer y segundo año de EGBE, las habilidades lingüísticas para una mejor comprensión en la comunicación dentro de los procesos de enseñanza y aprendizaje y en la vida práctica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67208"/>
                  </a:ext>
                </a:extLst>
              </a:tr>
              <a:tr h="2290536">
                <a:tc>
                  <a:txBody>
                    <a:bodyPr/>
                    <a:lstStyle/>
                    <a:p>
                      <a:r>
                        <a:rPr lang="es-CO" dirty="0" smtClean="0"/>
                        <a:t>La práctica de disección en órganos animales para enseñar anatomía y fisiología comparativa.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Mejorar el aprendizaje de anatomía y fisiología comparando la estructura animal con la humana.</a:t>
                      </a:r>
                    </a:p>
                    <a:p>
                      <a:endParaRPr lang="es-CO" dirty="0" smtClean="0"/>
                    </a:p>
                    <a:p>
                      <a:r>
                        <a:rPr lang="es-CO" dirty="0" smtClean="0"/>
                        <a:t>Explicar la anatomía y fisiología in situ para que el aprendizaje sea más significativo para el alumno. </a:t>
                      </a:r>
                    </a:p>
                    <a:p>
                      <a:endParaRPr lang="es-CO" dirty="0" smtClean="0"/>
                    </a:p>
                    <a:p>
                      <a:r>
                        <a:rPr lang="es-CO" dirty="0" smtClean="0"/>
                        <a:t>Desarrollar destrezas en los estudiantes que les sean de gran utilidad en su vida universitaria en la carrera de Medicina y afines.</a:t>
                      </a:r>
                      <a:endParaRPr lang="es-CO" dirty="0" smtClean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870196"/>
                  </a:ext>
                </a:extLst>
              </a:tr>
              <a:tr h="572634">
                <a:tc>
                  <a:txBody>
                    <a:bodyPr/>
                    <a:lstStyle/>
                    <a:p>
                      <a:r>
                        <a:rPr lang="en-US" dirty="0" smtClean="0"/>
                        <a:t>My voice in my cell phone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 smtClean="0"/>
                        <a:t>Estimula</a:t>
                      </a:r>
                      <a:r>
                        <a:rPr lang="es-CO" baseline="0" dirty="0" smtClean="0"/>
                        <a:t>r </a:t>
                      </a:r>
                      <a:r>
                        <a:rPr lang="es-CO" dirty="0" smtClean="0"/>
                        <a:t>la comunicación utilizando el celular como estrategia innovadora.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01847"/>
                  </a:ext>
                </a:extLst>
              </a:tr>
              <a:tr h="1063463">
                <a:tc>
                  <a:txBody>
                    <a:bodyPr/>
                    <a:lstStyle/>
                    <a:p>
                      <a:r>
                        <a:rPr lang="es-CO" dirty="0" smtClean="0"/>
                        <a:t>Lectura pictográfica para la expresión del lenguaje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smtClean="0"/>
                        <a:t>Explicar mediante gráficos para mayor comprensión y pronunciación del lenguaje.</a:t>
                      </a:r>
                    </a:p>
                    <a:p>
                      <a:r>
                        <a:rPr lang="es-CO" dirty="0" smtClean="0"/>
                        <a:t>Mejorar la construcción de conocimientos mediante el juego. </a:t>
                      </a:r>
                      <a:endParaRPr lang="es-CO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563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8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 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961" y="1195860"/>
            <a:ext cx="3469155" cy="49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42" y="6389992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0" y="6408596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 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8782" t="19957" r="29383" b="19845"/>
          <a:stretch/>
        </p:blipFill>
        <p:spPr>
          <a:xfrm>
            <a:off x="1227908" y="805165"/>
            <a:ext cx="6807124" cy="55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95" y="877914"/>
            <a:ext cx="1813560" cy="234696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63703" y="2336813"/>
            <a:ext cx="4003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smtClean="0"/>
              <a:t>        CEBEC</a:t>
            </a:r>
            <a:r>
              <a:rPr lang="es-CO" sz="4800" dirty="0" smtClean="0"/>
              <a:t> </a:t>
            </a:r>
          </a:p>
          <a:p>
            <a:r>
              <a:rPr lang="es-CO" dirty="0" smtClean="0"/>
              <a:t>Centro Bogotano de estudios Calasancios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7" t="13750" r="19810" b="60536"/>
          <a:stretch/>
        </p:blipFill>
        <p:spPr>
          <a:xfrm>
            <a:off x="3961207" y="3670240"/>
            <a:ext cx="1141142" cy="146718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291760" y="3939807"/>
            <a:ext cx="147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2014</a:t>
            </a:r>
            <a:endParaRPr lang="es-CO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208996" y="5516858"/>
            <a:ext cx="6726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i="1" dirty="0" smtClean="0">
                <a:latin typeface="Calisto MT" panose="02040603050505030304" pitchFamily="18" charset="0"/>
              </a:rPr>
              <a:t>Ente escolapio que recoge, articula, gestiona, impulsa y anima la formación y capacitación, la investigación y la reflexión, la socialización y la divulgación, la sistematización y el reconocimiento y certificación oficial de las prácticas pedagógicas y las acciones escolapias de la Provincia Nazaret.</a:t>
            </a:r>
            <a:endParaRPr lang="es-CO" i="1" dirty="0">
              <a:latin typeface="Calisto MT" panose="0204060305050503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278656" y="5099642"/>
            <a:ext cx="26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Padre </a:t>
            </a:r>
            <a:r>
              <a:rPr lang="es-CO" dirty="0" smtClean="0"/>
              <a:t>Alejandro Solórzano</a:t>
            </a:r>
            <a:endParaRPr lang="es-CO" dirty="0"/>
          </a:p>
        </p:txBody>
      </p:sp>
      <p:pic>
        <p:nvPicPr>
          <p:cNvPr id="17" name="Imagen 16"/>
          <p:cNvPicPr/>
          <p:nvPr/>
        </p:nvPicPr>
        <p:blipFill rotWithShape="1">
          <a:blip r:embed="rId5"/>
          <a:srcRect l="982" t="18421" r="82272" b="71762"/>
          <a:stretch/>
        </p:blipFill>
        <p:spPr bwMode="auto">
          <a:xfrm>
            <a:off x="439998" y="1119234"/>
            <a:ext cx="2538806" cy="1096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3099899" y="1164898"/>
            <a:ext cx="147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1967</a:t>
            </a:r>
            <a:endParaRPr lang="es-CO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807742" y="3338387"/>
            <a:ext cx="217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Padre Salvador López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85897"/>
            <a:ext cx="3878523" cy="1228199"/>
          </a:xfrm>
          <a:prstGeom prst="rect">
            <a:avLst/>
          </a:prstGeom>
        </p:spPr>
      </p:pic>
      <p:cxnSp>
        <p:nvCxnSpPr>
          <p:cNvPr id="23" name="Conector recto 22"/>
          <p:cNvCxnSpPr/>
          <p:nvPr/>
        </p:nvCxnSpPr>
        <p:spPr>
          <a:xfrm flipV="1">
            <a:off x="0" y="5484935"/>
            <a:ext cx="9144000" cy="6384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4553603" y="2100234"/>
            <a:ext cx="1472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1986</a:t>
            </a:r>
            <a:endParaRPr lang="es-CO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42" y="6389992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0" y="6408596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 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8845" t="20634" r="27484" b="37397"/>
          <a:stretch/>
        </p:blipFill>
        <p:spPr>
          <a:xfrm>
            <a:off x="1166949" y="1349829"/>
            <a:ext cx="7376160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42" y="6389992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0" y="6408596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 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9225" t="19507" r="29129" b="26485"/>
          <a:stretch/>
        </p:blipFill>
        <p:spPr>
          <a:xfrm>
            <a:off x="1227324" y="1133437"/>
            <a:ext cx="6902128" cy="5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 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915996" y="2076056"/>
            <a:ext cx="546688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Brush Script MT" panose="03060802040406070304" pitchFamily="66" charset="0"/>
              </a:rPr>
              <a:t>Para gloria de Dios y</a:t>
            </a:r>
          </a:p>
          <a:p>
            <a:pPr algn="ctr"/>
            <a:r>
              <a:rPr lang="es-ES" sz="60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Brush Script MT" panose="03060802040406070304" pitchFamily="66" charset="0"/>
              </a:rPr>
              <a:t> utilidad del prójimo</a:t>
            </a:r>
            <a:endParaRPr lang="es-ES" sz="60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4472624" y="2530371"/>
            <a:ext cx="3150010" cy="4682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9148"/>
                </a:lnTo>
                <a:lnTo>
                  <a:pt x="3150010" y="279148"/>
                </a:lnTo>
                <a:lnTo>
                  <a:pt x="3150010" y="468249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bre 7"/>
          <p:cNvSpPr/>
          <p:nvPr/>
        </p:nvSpPr>
        <p:spPr>
          <a:xfrm>
            <a:off x="4461473" y="2530371"/>
            <a:ext cx="1050003" cy="4682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79148"/>
                </a:lnTo>
                <a:lnTo>
                  <a:pt x="1050003" y="279148"/>
                </a:lnTo>
                <a:lnTo>
                  <a:pt x="1050003" y="468249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orma libre 8"/>
          <p:cNvSpPr/>
          <p:nvPr/>
        </p:nvSpPr>
        <p:spPr>
          <a:xfrm>
            <a:off x="3411470" y="2530371"/>
            <a:ext cx="1050003" cy="4682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50003" y="0"/>
                </a:moveTo>
                <a:lnTo>
                  <a:pt x="1050003" y="279148"/>
                </a:lnTo>
                <a:lnTo>
                  <a:pt x="0" y="279148"/>
                </a:lnTo>
                <a:lnTo>
                  <a:pt x="0" y="468249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orma libre 9"/>
          <p:cNvSpPr/>
          <p:nvPr/>
        </p:nvSpPr>
        <p:spPr>
          <a:xfrm>
            <a:off x="1311463" y="2530371"/>
            <a:ext cx="3150010" cy="46824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150010" y="0"/>
                </a:moveTo>
                <a:lnTo>
                  <a:pt x="3150010" y="279148"/>
                </a:lnTo>
                <a:lnTo>
                  <a:pt x="0" y="279148"/>
                </a:lnTo>
                <a:lnTo>
                  <a:pt x="0" y="468249"/>
                </a:ln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orma libre 11"/>
          <p:cNvSpPr/>
          <p:nvPr/>
        </p:nvSpPr>
        <p:spPr>
          <a:xfrm>
            <a:off x="3678834" y="1581510"/>
            <a:ext cx="1832642" cy="948861"/>
          </a:xfrm>
          <a:custGeom>
            <a:avLst/>
            <a:gdLst>
              <a:gd name="connsiteX0" fmla="*/ 0 w 1565277"/>
              <a:gd name="connsiteY0" fmla="*/ 0 h 810431"/>
              <a:gd name="connsiteX1" fmla="*/ 1565277 w 1565277"/>
              <a:gd name="connsiteY1" fmla="*/ 0 h 810431"/>
              <a:gd name="connsiteX2" fmla="*/ 1565277 w 1565277"/>
              <a:gd name="connsiteY2" fmla="*/ 810431 h 810431"/>
              <a:gd name="connsiteX3" fmla="*/ 0 w 1565277"/>
              <a:gd name="connsiteY3" fmla="*/ 810431 h 810431"/>
              <a:gd name="connsiteX4" fmla="*/ 0 w 1565277"/>
              <a:gd name="connsiteY4" fmla="*/ 0 h 8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277" h="810431">
                <a:moveTo>
                  <a:pt x="0" y="0"/>
                </a:moveTo>
                <a:lnTo>
                  <a:pt x="1565277" y="0"/>
                </a:lnTo>
                <a:lnTo>
                  <a:pt x="1565277" y="810431"/>
                </a:lnTo>
                <a:lnTo>
                  <a:pt x="0" y="8104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1436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1600" kern="1200" dirty="0"/>
          </a:p>
        </p:txBody>
      </p:sp>
      <p:sp>
        <p:nvSpPr>
          <p:cNvPr id="13" name="Forma libre 12"/>
          <p:cNvSpPr/>
          <p:nvPr/>
        </p:nvSpPr>
        <p:spPr>
          <a:xfrm>
            <a:off x="4292967" y="2350275"/>
            <a:ext cx="1408749" cy="270143"/>
          </a:xfrm>
          <a:custGeom>
            <a:avLst/>
            <a:gdLst>
              <a:gd name="connsiteX0" fmla="*/ 0 w 1408749"/>
              <a:gd name="connsiteY0" fmla="*/ 0 h 270143"/>
              <a:gd name="connsiteX1" fmla="*/ 1408749 w 1408749"/>
              <a:gd name="connsiteY1" fmla="*/ 0 h 270143"/>
              <a:gd name="connsiteX2" fmla="*/ 1408749 w 1408749"/>
              <a:gd name="connsiteY2" fmla="*/ 270143 h 270143"/>
              <a:gd name="connsiteX3" fmla="*/ 0 w 1408749"/>
              <a:gd name="connsiteY3" fmla="*/ 270143 h 270143"/>
              <a:gd name="connsiteX4" fmla="*/ 0 w 1408749"/>
              <a:gd name="connsiteY4" fmla="*/ 0 h 27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749" h="270143">
                <a:moveTo>
                  <a:pt x="0" y="0"/>
                </a:moveTo>
                <a:lnTo>
                  <a:pt x="1408749" y="0"/>
                </a:lnTo>
                <a:lnTo>
                  <a:pt x="1408749" y="270143"/>
                </a:lnTo>
                <a:lnTo>
                  <a:pt x="0" y="27014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7620" rIns="30480" bIns="7620" numCol="1" spcCol="1270" anchor="ctr" anchorCtr="0">
            <a:noAutofit/>
          </a:bodyPr>
          <a:lstStyle/>
          <a:p>
            <a:pPr lvl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kern="1200" dirty="0" smtClean="0">
                <a:latin typeface="+mj-lt"/>
              </a:rPr>
              <a:t>Gladis Cuéllar Ibáñez</a:t>
            </a:r>
            <a:endParaRPr lang="es-CO" sz="1200" kern="1200" dirty="0">
              <a:latin typeface="+mj-lt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528824" y="2998620"/>
            <a:ext cx="1565277" cy="810431"/>
          </a:xfrm>
          <a:custGeom>
            <a:avLst/>
            <a:gdLst>
              <a:gd name="connsiteX0" fmla="*/ 0 w 1565277"/>
              <a:gd name="connsiteY0" fmla="*/ 0 h 810431"/>
              <a:gd name="connsiteX1" fmla="*/ 1565277 w 1565277"/>
              <a:gd name="connsiteY1" fmla="*/ 0 h 810431"/>
              <a:gd name="connsiteX2" fmla="*/ 1565277 w 1565277"/>
              <a:gd name="connsiteY2" fmla="*/ 810431 h 810431"/>
              <a:gd name="connsiteX3" fmla="*/ 0 w 1565277"/>
              <a:gd name="connsiteY3" fmla="*/ 810431 h 810431"/>
              <a:gd name="connsiteX4" fmla="*/ 0 w 1565277"/>
              <a:gd name="connsiteY4" fmla="*/ 0 h 8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277" h="810431">
                <a:moveTo>
                  <a:pt x="0" y="0"/>
                </a:moveTo>
                <a:lnTo>
                  <a:pt x="1565277" y="0"/>
                </a:lnTo>
                <a:lnTo>
                  <a:pt x="1565277" y="810431"/>
                </a:lnTo>
                <a:lnTo>
                  <a:pt x="0" y="8104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1436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smtClean="0"/>
              <a:t>ADMINISTRACIÓN</a:t>
            </a:r>
            <a:endParaRPr lang="es-CO" sz="1600" kern="1200" dirty="0"/>
          </a:p>
        </p:txBody>
      </p:sp>
      <p:sp>
        <p:nvSpPr>
          <p:cNvPr id="15" name="Forma libre 14"/>
          <p:cNvSpPr/>
          <p:nvPr/>
        </p:nvSpPr>
        <p:spPr>
          <a:xfrm>
            <a:off x="841880" y="3628956"/>
            <a:ext cx="1408749" cy="270143"/>
          </a:xfrm>
          <a:custGeom>
            <a:avLst/>
            <a:gdLst>
              <a:gd name="connsiteX0" fmla="*/ 0 w 1408749"/>
              <a:gd name="connsiteY0" fmla="*/ 0 h 270143"/>
              <a:gd name="connsiteX1" fmla="*/ 1408749 w 1408749"/>
              <a:gd name="connsiteY1" fmla="*/ 0 h 270143"/>
              <a:gd name="connsiteX2" fmla="*/ 1408749 w 1408749"/>
              <a:gd name="connsiteY2" fmla="*/ 270143 h 270143"/>
              <a:gd name="connsiteX3" fmla="*/ 0 w 1408749"/>
              <a:gd name="connsiteY3" fmla="*/ 270143 h 270143"/>
              <a:gd name="connsiteX4" fmla="*/ 0 w 1408749"/>
              <a:gd name="connsiteY4" fmla="*/ 0 h 27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749" h="270143">
                <a:moveTo>
                  <a:pt x="0" y="0"/>
                </a:moveTo>
                <a:lnTo>
                  <a:pt x="1408749" y="0"/>
                </a:lnTo>
                <a:lnTo>
                  <a:pt x="1408749" y="270143"/>
                </a:lnTo>
                <a:lnTo>
                  <a:pt x="0" y="27014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7620" rIns="30480" bIns="7620" numCol="1" spcCol="1270" anchor="ctr" anchorCtr="0">
            <a:noAutofit/>
          </a:bodyPr>
          <a:lstStyle/>
          <a:p>
            <a:pPr lvl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kern="1200" dirty="0" smtClean="0">
                <a:latin typeface="+mj-lt"/>
              </a:rPr>
              <a:t>Sandra L. Plazas Gil</a:t>
            </a:r>
            <a:endParaRPr lang="es-CO" sz="1200" kern="1200" dirty="0">
              <a:latin typeface="+mj-lt"/>
            </a:endParaRPr>
          </a:p>
        </p:txBody>
      </p:sp>
      <p:sp>
        <p:nvSpPr>
          <p:cNvPr id="16" name="Forma libre 15"/>
          <p:cNvSpPr/>
          <p:nvPr/>
        </p:nvSpPr>
        <p:spPr>
          <a:xfrm>
            <a:off x="2628831" y="2998620"/>
            <a:ext cx="1565277" cy="810431"/>
          </a:xfrm>
          <a:custGeom>
            <a:avLst/>
            <a:gdLst>
              <a:gd name="connsiteX0" fmla="*/ 0 w 1565277"/>
              <a:gd name="connsiteY0" fmla="*/ 0 h 810431"/>
              <a:gd name="connsiteX1" fmla="*/ 1565277 w 1565277"/>
              <a:gd name="connsiteY1" fmla="*/ 0 h 810431"/>
              <a:gd name="connsiteX2" fmla="*/ 1565277 w 1565277"/>
              <a:gd name="connsiteY2" fmla="*/ 810431 h 810431"/>
              <a:gd name="connsiteX3" fmla="*/ 0 w 1565277"/>
              <a:gd name="connsiteY3" fmla="*/ 810431 h 810431"/>
              <a:gd name="connsiteX4" fmla="*/ 0 w 1565277"/>
              <a:gd name="connsiteY4" fmla="*/ 0 h 8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277" h="810431">
                <a:moveTo>
                  <a:pt x="0" y="0"/>
                </a:moveTo>
                <a:lnTo>
                  <a:pt x="1565277" y="0"/>
                </a:lnTo>
                <a:lnTo>
                  <a:pt x="1565277" y="810431"/>
                </a:lnTo>
                <a:lnTo>
                  <a:pt x="0" y="8104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1436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smtClean="0"/>
              <a:t>FORMACIÓN E INVESTIGACIÓN</a:t>
            </a:r>
            <a:endParaRPr lang="es-CO" sz="1600" kern="1200" dirty="0"/>
          </a:p>
        </p:txBody>
      </p:sp>
      <p:sp>
        <p:nvSpPr>
          <p:cNvPr id="17" name="Forma libre 16"/>
          <p:cNvSpPr/>
          <p:nvPr/>
        </p:nvSpPr>
        <p:spPr>
          <a:xfrm>
            <a:off x="2988440" y="3628956"/>
            <a:ext cx="1408749" cy="270143"/>
          </a:xfrm>
          <a:custGeom>
            <a:avLst/>
            <a:gdLst>
              <a:gd name="connsiteX0" fmla="*/ 0 w 1408749"/>
              <a:gd name="connsiteY0" fmla="*/ 0 h 270143"/>
              <a:gd name="connsiteX1" fmla="*/ 1408749 w 1408749"/>
              <a:gd name="connsiteY1" fmla="*/ 0 h 270143"/>
              <a:gd name="connsiteX2" fmla="*/ 1408749 w 1408749"/>
              <a:gd name="connsiteY2" fmla="*/ 270143 h 270143"/>
              <a:gd name="connsiteX3" fmla="*/ 0 w 1408749"/>
              <a:gd name="connsiteY3" fmla="*/ 270143 h 270143"/>
              <a:gd name="connsiteX4" fmla="*/ 0 w 1408749"/>
              <a:gd name="connsiteY4" fmla="*/ 0 h 27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749" h="270143">
                <a:moveTo>
                  <a:pt x="0" y="0"/>
                </a:moveTo>
                <a:lnTo>
                  <a:pt x="1408749" y="0"/>
                </a:lnTo>
                <a:lnTo>
                  <a:pt x="1408749" y="270143"/>
                </a:lnTo>
                <a:lnTo>
                  <a:pt x="0" y="27014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180" tIns="10795" rIns="43180" bIns="10795" numCol="1" spcCol="1270" anchor="ctr" anchorCtr="0">
            <a:noAutofit/>
          </a:bodyPr>
          <a:lstStyle/>
          <a:p>
            <a:pPr lvl="0" algn="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dirty="0">
                <a:latin typeface="+mj-lt"/>
              </a:rPr>
              <a:t>Germán A. López </a:t>
            </a:r>
            <a:r>
              <a:rPr lang="es-CO" sz="1200" dirty="0" smtClean="0">
                <a:latin typeface="+mj-lt"/>
              </a:rPr>
              <a:t>O.</a:t>
            </a:r>
            <a:endParaRPr lang="es-CO" sz="1200" dirty="0">
              <a:latin typeface="+mj-lt"/>
            </a:endParaRPr>
          </a:p>
        </p:txBody>
      </p:sp>
      <p:sp>
        <p:nvSpPr>
          <p:cNvPr id="18" name="Forma libre 17"/>
          <p:cNvSpPr/>
          <p:nvPr/>
        </p:nvSpPr>
        <p:spPr>
          <a:xfrm>
            <a:off x="4728838" y="2998620"/>
            <a:ext cx="1565277" cy="810431"/>
          </a:xfrm>
          <a:custGeom>
            <a:avLst/>
            <a:gdLst>
              <a:gd name="connsiteX0" fmla="*/ 0 w 1565277"/>
              <a:gd name="connsiteY0" fmla="*/ 0 h 810431"/>
              <a:gd name="connsiteX1" fmla="*/ 1565277 w 1565277"/>
              <a:gd name="connsiteY1" fmla="*/ 0 h 810431"/>
              <a:gd name="connsiteX2" fmla="*/ 1565277 w 1565277"/>
              <a:gd name="connsiteY2" fmla="*/ 810431 h 810431"/>
              <a:gd name="connsiteX3" fmla="*/ 0 w 1565277"/>
              <a:gd name="connsiteY3" fmla="*/ 810431 h 810431"/>
              <a:gd name="connsiteX4" fmla="*/ 0 w 1565277"/>
              <a:gd name="connsiteY4" fmla="*/ 0 h 8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277" h="810431">
                <a:moveTo>
                  <a:pt x="0" y="0"/>
                </a:moveTo>
                <a:lnTo>
                  <a:pt x="1565277" y="0"/>
                </a:lnTo>
                <a:lnTo>
                  <a:pt x="1565277" y="810431"/>
                </a:lnTo>
                <a:lnTo>
                  <a:pt x="0" y="8104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1436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smtClean="0"/>
              <a:t>PEDAGOGÍA</a:t>
            </a:r>
            <a:endParaRPr lang="es-CO" sz="1600" kern="1200" dirty="0"/>
          </a:p>
        </p:txBody>
      </p:sp>
      <p:sp>
        <p:nvSpPr>
          <p:cNvPr id="19" name="Forma libre 18"/>
          <p:cNvSpPr/>
          <p:nvPr/>
        </p:nvSpPr>
        <p:spPr>
          <a:xfrm>
            <a:off x="5064195" y="3628956"/>
            <a:ext cx="1408749" cy="270143"/>
          </a:xfrm>
          <a:custGeom>
            <a:avLst/>
            <a:gdLst>
              <a:gd name="connsiteX0" fmla="*/ 0 w 1408749"/>
              <a:gd name="connsiteY0" fmla="*/ 0 h 270143"/>
              <a:gd name="connsiteX1" fmla="*/ 1408749 w 1408749"/>
              <a:gd name="connsiteY1" fmla="*/ 0 h 270143"/>
              <a:gd name="connsiteX2" fmla="*/ 1408749 w 1408749"/>
              <a:gd name="connsiteY2" fmla="*/ 270143 h 270143"/>
              <a:gd name="connsiteX3" fmla="*/ 0 w 1408749"/>
              <a:gd name="connsiteY3" fmla="*/ 270143 h 270143"/>
              <a:gd name="connsiteX4" fmla="*/ 0 w 1408749"/>
              <a:gd name="connsiteY4" fmla="*/ 0 h 27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749" h="270143">
                <a:moveTo>
                  <a:pt x="0" y="0"/>
                </a:moveTo>
                <a:lnTo>
                  <a:pt x="1408749" y="0"/>
                </a:lnTo>
                <a:lnTo>
                  <a:pt x="1408749" y="270143"/>
                </a:lnTo>
                <a:lnTo>
                  <a:pt x="0" y="27014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7620" rIns="30480" bIns="7620" numCol="1" spcCol="1270" anchor="ctr" anchorCtr="0">
            <a:noAutofit/>
          </a:bodyPr>
          <a:lstStyle/>
          <a:p>
            <a:pPr lvl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kern="1200" dirty="0" smtClean="0">
                <a:latin typeface="+mj-lt"/>
              </a:rPr>
              <a:t>Gladis Cuéllar Ibáñez</a:t>
            </a:r>
            <a:endParaRPr lang="es-CO" sz="1200" kern="1200" dirty="0">
              <a:latin typeface="+mj-lt"/>
            </a:endParaRPr>
          </a:p>
        </p:txBody>
      </p:sp>
      <p:sp>
        <p:nvSpPr>
          <p:cNvPr id="20" name="Forma libre 19"/>
          <p:cNvSpPr/>
          <p:nvPr/>
        </p:nvSpPr>
        <p:spPr>
          <a:xfrm>
            <a:off x="6828844" y="2998620"/>
            <a:ext cx="1565277" cy="810431"/>
          </a:xfrm>
          <a:custGeom>
            <a:avLst/>
            <a:gdLst>
              <a:gd name="connsiteX0" fmla="*/ 0 w 1565277"/>
              <a:gd name="connsiteY0" fmla="*/ 0 h 810431"/>
              <a:gd name="connsiteX1" fmla="*/ 1565277 w 1565277"/>
              <a:gd name="connsiteY1" fmla="*/ 0 h 810431"/>
              <a:gd name="connsiteX2" fmla="*/ 1565277 w 1565277"/>
              <a:gd name="connsiteY2" fmla="*/ 810431 h 810431"/>
              <a:gd name="connsiteX3" fmla="*/ 0 w 1565277"/>
              <a:gd name="connsiteY3" fmla="*/ 810431 h 810431"/>
              <a:gd name="connsiteX4" fmla="*/ 0 w 1565277"/>
              <a:gd name="connsiteY4" fmla="*/ 0 h 81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277" h="810431">
                <a:moveTo>
                  <a:pt x="0" y="0"/>
                </a:moveTo>
                <a:lnTo>
                  <a:pt x="1565277" y="0"/>
                </a:lnTo>
                <a:lnTo>
                  <a:pt x="1565277" y="810431"/>
                </a:lnTo>
                <a:lnTo>
                  <a:pt x="0" y="81043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14361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kern="1200" dirty="0" smtClean="0"/>
              <a:t>ICCE-EDITORIAL</a:t>
            </a:r>
            <a:endParaRPr lang="es-CO" sz="1600" kern="1200" dirty="0"/>
          </a:p>
        </p:txBody>
      </p:sp>
      <p:sp>
        <p:nvSpPr>
          <p:cNvPr id="21" name="Forma libre 20"/>
          <p:cNvSpPr/>
          <p:nvPr/>
        </p:nvSpPr>
        <p:spPr>
          <a:xfrm>
            <a:off x="7164202" y="3628956"/>
            <a:ext cx="1408749" cy="270143"/>
          </a:xfrm>
          <a:custGeom>
            <a:avLst/>
            <a:gdLst>
              <a:gd name="connsiteX0" fmla="*/ 0 w 1408749"/>
              <a:gd name="connsiteY0" fmla="*/ 0 h 270143"/>
              <a:gd name="connsiteX1" fmla="*/ 1408749 w 1408749"/>
              <a:gd name="connsiteY1" fmla="*/ 0 h 270143"/>
              <a:gd name="connsiteX2" fmla="*/ 1408749 w 1408749"/>
              <a:gd name="connsiteY2" fmla="*/ 270143 h 270143"/>
              <a:gd name="connsiteX3" fmla="*/ 0 w 1408749"/>
              <a:gd name="connsiteY3" fmla="*/ 270143 h 270143"/>
              <a:gd name="connsiteX4" fmla="*/ 0 w 1408749"/>
              <a:gd name="connsiteY4" fmla="*/ 0 h 27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749" h="270143">
                <a:moveTo>
                  <a:pt x="0" y="0"/>
                </a:moveTo>
                <a:lnTo>
                  <a:pt x="1408749" y="0"/>
                </a:lnTo>
                <a:lnTo>
                  <a:pt x="1408749" y="270143"/>
                </a:lnTo>
                <a:lnTo>
                  <a:pt x="0" y="27014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7620" rIns="30480" bIns="7620" numCol="1" spcCol="1270" anchor="ctr" anchorCtr="0">
            <a:noAutofit/>
          </a:bodyPr>
          <a:lstStyle/>
          <a:p>
            <a:pPr lvl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kern="1200" dirty="0" smtClean="0">
                <a:latin typeface="+mj-lt"/>
              </a:rPr>
              <a:t>Sandra L. Plazas Gil</a:t>
            </a:r>
            <a:endParaRPr lang="es-CO" sz="1200" kern="1200" dirty="0">
              <a:latin typeface="+mj-lt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081" y="1708788"/>
            <a:ext cx="1740384" cy="541802"/>
          </a:xfrm>
          <a:prstGeom prst="rect">
            <a:avLst/>
          </a:prstGeom>
        </p:spPr>
      </p:pic>
      <p:sp>
        <p:nvSpPr>
          <p:cNvPr id="23" name="Forma libre 22"/>
          <p:cNvSpPr/>
          <p:nvPr/>
        </p:nvSpPr>
        <p:spPr>
          <a:xfrm>
            <a:off x="5815547" y="961758"/>
            <a:ext cx="3321633" cy="1658110"/>
          </a:xfrm>
          <a:custGeom>
            <a:avLst/>
            <a:gdLst>
              <a:gd name="connsiteX0" fmla="*/ 0 w 3834939"/>
              <a:gd name="connsiteY0" fmla="*/ 0 h 1846713"/>
              <a:gd name="connsiteX1" fmla="*/ 3834939 w 3834939"/>
              <a:gd name="connsiteY1" fmla="*/ 0 h 1846713"/>
              <a:gd name="connsiteX2" fmla="*/ 3834939 w 3834939"/>
              <a:gd name="connsiteY2" fmla="*/ 1846713 h 1846713"/>
              <a:gd name="connsiteX3" fmla="*/ 0 w 3834939"/>
              <a:gd name="connsiteY3" fmla="*/ 1846713 h 1846713"/>
              <a:gd name="connsiteX4" fmla="*/ 0 w 3834939"/>
              <a:gd name="connsiteY4" fmla="*/ 0 h 184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4939" h="1846713">
                <a:moveTo>
                  <a:pt x="0" y="0"/>
                </a:moveTo>
                <a:lnTo>
                  <a:pt x="3834939" y="0"/>
                </a:lnTo>
                <a:lnTo>
                  <a:pt x="3834939" y="1846713"/>
                </a:lnTo>
                <a:lnTo>
                  <a:pt x="0" y="1846713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10160" rIns="40640" bIns="10160" numCol="1" spcCol="1270" anchor="t" anchorCtr="0">
            <a:noAutofit/>
          </a:bodyPr>
          <a:lstStyle/>
          <a:p>
            <a:pPr lvl="0" algn="ctr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400" b="1" kern="1200" dirty="0" smtClean="0">
                <a:latin typeface="+mj-lt"/>
              </a:rPr>
              <a:t>CONSEJO DIRECTIVO DEL ICCE-NAZARET</a:t>
            </a:r>
          </a:p>
          <a:p>
            <a:pPr lvl="0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endParaRPr lang="es-CO" sz="1000" i="1" dirty="0" smtClean="0">
              <a:latin typeface="+mj-lt"/>
            </a:endParaRP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b="0" i="1" kern="1200" dirty="0" smtClean="0">
                <a:latin typeface="+mj-lt"/>
              </a:rPr>
              <a:t>Directora del ICCE: Gladis Cuéllar I.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b="0" i="1" kern="1200" dirty="0" smtClean="0">
                <a:latin typeface="+mj-lt"/>
              </a:rPr>
              <a:t>Asistente de Ministerio: P. Oswaldo Espinosa, Sch.P.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b="0" i="1" kern="1200" dirty="0" smtClean="0">
                <a:latin typeface="+mj-lt"/>
              </a:rPr>
              <a:t>Coord. Formación e Investigación: Germán A. López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b="1" i="1" kern="1200" dirty="0" smtClean="0">
                <a:latin typeface="+mj-lt"/>
              </a:rPr>
              <a:t>Asesores:</a:t>
            </a:r>
          </a:p>
          <a:p>
            <a:pPr marL="0" marR="0" lvl="0" indent="0" algn="l" defTabSz="91440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0" i="1" kern="1200" dirty="0" smtClean="0">
                <a:latin typeface="+mj-lt"/>
              </a:rPr>
              <a:t>P. Alejandro Solórzano, Sch. P.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b="0" i="1" kern="1200" dirty="0" smtClean="0">
                <a:latin typeface="+mj-lt"/>
              </a:rPr>
              <a:t>P. Juan Jaime Escobar, Sch. P.</a:t>
            </a:r>
          </a:p>
        </p:txBody>
      </p:sp>
      <p:sp>
        <p:nvSpPr>
          <p:cNvPr id="24" name="Forma libre 23"/>
          <p:cNvSpPr/>
          <p:nvPr/>
        </p:nvSpPr>
        <p:spPr>
          <a:xfrm>
            <a:off x="469543" y="4066941"/>
            <a:ext cx="1714766" cy="1196819"/>
          </a:xfrm>
          <a:custGeom>
            <a:avLst/>
            <a:gdLst>
              <a:gd name="connsiteX0" fmla="*/ 0 w 2259831"/>
              <a:gd name="connsiteY0" fmla="*/ 0 h 1196819"/>
              <a:gd name="connsiteX1" fmla="*/ 2259831 w 2259831"/>
              <a:gd name="connsiteY1" fmla="*/ 0 h 1196819"/>
              <a:gd name="connsiteX2" fmla="*/ 2259831 w 2259831"/>
              <a:gd name="connsiteY2" fmla="*/ 1196819 h 1196819"/>
              <a:gd name="connsiteX3" fmla="*/ 0 w 2259831"/>
              <a:gd name="connsiteY3" fmla="*/ 1196819 h 1196819"/>
              <a:gd name="connsiteX4" fmla="*/ 0 w 2259831"/>
              <a:gd name="connsiteY4" fmla="*/ 0 h 119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831" h="1196819">
                <a:moveTo>
                  <a:pt x="0" y="0"/>
                </a:moveTo>
                <a:lnTo>
                  <a:pt x="2259831" y="0"/>
                </a:lnTo>
                <a:lnTo>
                  <a:pt x="2259831" y="1196819"/>
                </a:lnTo>
                <a:lnTo>
                  <a:pt x="0" y="119681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10160" rIns="40640" bIns="10160" numCol="1" spcCol="1270" anchor="t" anchorCtr="0">
            <a:noAutofit/>
          </a:bodyPr>
          <a:lstStyle/>
          <a:p>
            <a:pPr lvl="0" algn="just" defTabSz="711200">
              <a:lnSpc>
                <a:spcPts val="1600"/>
              </a:lnSpc>
              <a:spcBef>
                <a:spcPct val="0"/>
              </a:spcBef>
              <a:spcAft>
                <a:spcPts val="200"/>
              </a:spcAft>
            </a:pPr>
            <a:r>
              <a:rPr lang="es-CO" sz="1200" kern="1200" dirty="0" smtClean="0">
                <a:latin typeface="+mj-lt"/>
              </a:rPr>
              <a:t>- Gestión económica,  financiera y presupuestal.</a:t>
            </a:r>
          </a:p>
          <a:p>
            <a:pPr lvl="0" algn="just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- Secretaría Académica, registro.</a:t>
            </a:r>
          </a:p>
          <a:p>
            <a:pPr lvl="0" algn="just" defTabSz="711200">
              <a:lnSpc>
                <a:spcPts val="1600"/>
              </a:lnSpc>
              <a:spcBef>
                <a:spcPct val="0"/>
              </a:spcBef>
              <a:spcAft>
                <a:spcPts val="200"/>
              </a:spcAft>
            </a:pPr>
            <a:r>
              <a:rPr lang="es-CO" sz="1200" kern="1200" dirty="0" smtClean="0">
                <a:latin typeface="+mj-lt"/>
              </a:rPr>
              <a:t>- Estrategia logística.</a:t>
            </a:r>
            <a:endParaRPr lang="es-CO" sz="1200" kern="1200" dirty="0">
              <a:latin typeface="+mj-lt"/>
            </a:endParaRPr>
          </a:p>
        </p:txBody>
      </p:sp>
      <p:sp>
        <p:nvSpPr>
          <p:cNvPr id="25" name="Forma libre 24"/>
          <p:cNvSpPr/>
          <p:nvPr/>
        </p:nvSpPr>
        <p:spPr>
          <a:xfrm>
            <a:off x="4745717" y="4066941"/>
            <a:ext cx="1704925" cy="721920"/>
          </a:xfrm>
          <a:custGeom>
            <a:avLst/>
            <a:gdLst>
              <a:gd name="connsiteX0" fmla="*/ 0 w 2109639"/>
              <a:gd name="connsiteY0" fmla="*/ 0 h 764208"/>
              <a:gd name="connsiteX1" fmla="*/ 2109639 w 2109639"/>
              <a:gd name="connsiteY1" fmla="*/ 0 h 764208"/>
              <a:gd name="connsiteX2" fmla="*/ 2109639 w 2109639"/>
              <a:gd name="connsiteY2" fmla="*/ 764208 h 764208"/>
              <a:gd name="connsiteX3" fmla="*/ 0 w 2109639"/>
              <a:gd name="connsiteY3" fmla="*/ 764208 h 764208"/>
              <a:gd name="connsiteX4" fmla="*/ 0 w 2109639"/>
              <a:gd name="connsiteY4" fmla="*/ 0 h 76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9639" h="764208">
                <a:moveTo>
                  <a:pt x="0" y="0"/>
                </a:moveTo>
                <a:lnTo>
                  <a:pt x="2109639" y="0"/>
                </a:lnTo>
                <a:lnTo>
                  <a:pt x="2109639" y="764208"/>
                </a:lnTo>
                <a:lnTo>
                  <a:pt x="0" y="764208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10160" rIns="40640" bIns="10160" numCol="1" spcCol="1270" anchor="t" anchorCtr="0">
            <a:noAutofit/>
          </a:bodyPr>
          <a:lstStyle/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- Coordinación Pedagógica Provincial.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- Consejo de Rectoría.</a:t>
            </a:r>
            <a:endParaRPr lang="es-CO" sz="1200" kern="1200" dirty="0">
              <a:latin typeface="+mj-lt"/>
            </a:endParaRPr>
          </a:p>
        </p:txBody>
      </p:sp>
      <p:sp>
        <p:nvSpPr>
          <p:cNvPr id="26" name="Forma libre 25"/>
          <p:cNvSpPr/>
          <p:nvPr/>
        </p:nvSpPr>
        <p:spPr>
          <a:xfrm>
            <a:off x="6851772" y="4066941"/>
            <a:ext cx="1750742" cy="1129913"/>
          </a:xfrm>
          <a:custGeom>
            <a:avLst/>
            <a:gdLst>
              <a:gd name="connsiteX0" fmla="*/ 0 w 2116898"/>
              <a:gd name="connsiteY0" fmla="*/ 0 h 1444946"/>
              <a:gd name="connsiteX1" fmla="*/ 2116898 w 2116898"/>
              <a:gd name="connsiteY1" fmla="*/ 0 h 1444946"/>
              <a:gd name="connsiteX2" fmla="*/ 2116898 w 2116898"/>
              <a:gd name="connsiteY2" fmla="*/ 1444946 h 1444946"/>
              <a:gd name="connsiteX3" fmla="*/ 0 w 2116898"/>
              <a:gd name="connsiteY3" fmla="*/ 1444946 h 1444946"/>
              <a:gd name="connsiteX4" fmla="*/ 0 w 2116898"/>
              <a:gd name="connsiteY4" fmla="*/ 0 h 144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6898" h="1444946">
                <a:moveTo>
                  <a:pt x="0" y="0"/>
                </a:moveTo>
                <a:lnTo>
                  <a:pt x="2116898" y="0"/>
                </a:lnTo>
                <a:lnTo>
                  <a:pt x="2116898" y="1444946"/>
                </a:lnTo>
                <a:lnTo>
                  <a:pt x="0" y="1444946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10160" rIns="40640" bIns="10160" numCol="1" spcCol="1270" anchor="t" anchorCtr="0">
            <a:noAutofit/>
          </a:bodyPr>
          <a:lstStyle/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Impulsar líneas editoriales: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 - Provinciales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 - Pedagógicas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 - Pastorales</a:t>
            </a:r>
          </a:p>
          <a:p>
            <a:pPr lvl="0" algn="l" defTabSz="711200">
              <a:lnSpc>
                <a:spcPts val="1600"/>
              </a:lnSpc>
              <a:spcBef>
                <a:spcPct val="0"/>
              </a:spcBef>
              <a:spcAft>
                <a:spcPts val="0"/>
              </a:spcAft>
            </a:pPr>
            <a:r>
              <a:rPr lang="es-CO" sz="1200" kern="1200" dirty="0" smtClean="0">
                <a:latin typeface="+mj-lt"/>
              </a:rPr>
              <a:t> - Calasancias</a:t>
            </a:r>
            <a:endParaRPr lang="es-CO" sz="1200" kern="1200" dirty="0">
              <a:latin typeface="+mj-lt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2628831" y="4066941"/>
            <a:ext cx="1668950" cy="1942093"/>
            <a:chOff x="2683396" y="4329582"/>
            <a:chExt cx="1668950" cy="1942093"/>
          </a:xfrm>
        </p:grpSpPr>
        <p:sp>
          <p:nvSpPr>
            <p:cNvPr id="28" name="Forma libre 27"/>
            <p:cNvSpPr/>
            <p:nvPr/>
          </p:nvSpPr>
          <p:spPr>
            <a:xfrm>
              <a:off x="2683396" y="4329582"/>
              <a:ext cx="1668950" cy="1942093"/>
            </a:xfrm>
            <a:custGeom>
              <a:avLst/>
              <a:gdLst>
                <a:gd name="connsiteX0" fmla="*/ 0 w 2130568"/>
                <a:gd name="connsiteY0" fmla="*/ 0 h 1942093"/>
                <a:gd name="connsiteX1" fmla="*/ 2130568 w 2130568"/>
                <a:gd name="connsiteY1" fmla="*/ 0 h 1942093"/>
                <a:gd name="connsiteX2" fmla="*/ 2130568 w 2130568"/>
                <a:gd name="connsiteY2" fmla="*/ 1942093 h 1942093"/>
                <a:gd name="connsiteX3" fmla="*/ 0 w 2130568"/>
                <a:gd name="connsiteY3" fmla="*/ 1942093 h 1942093"/>
                <a:gd name="connsiteX4" fmla="*/ 0 w 2130568"/>
                <a:gd name="connsiteY4" fmla="*/ 0 h 194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0568" h="1942093">
                  <a:moveTo>
                    <a:pt x="0" y="0"/>
                  </a:moveTo>
                  <a:lnTo>
                    <a:pt x="2130568" y="0"/>
                  </a:lnTo>
                  <a:lnTo>
                    <a:pt x="2130568" y="1942093"/>
                  </a:lnTo>
                  <a:lnTo>
                    <a:pt x="0" y="194209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10160" rIns="40640" bIns="10160" numCol="1" spcCol="1270" anchor="t" anchorCtr="0">
              <a:noAutofit/>
            </a:bodyPr>
            <a:lstStyle/>
            <a:p>
              <a:pPr lvl="0" algn="l" defTabSz="711200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CO" sz="1200" kern="1200" dirty="0" smtClean="0">
                  <a:latin typeface="+mj-lt"/>
                </a:rPr>
                <a:t>- Articulación de actividades de formación de la Provincia.</a:t>
              </a:r>
            </a:p>
            <a:p>
              <a:pPr lvl="0" algn="l" defTabSz="711200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CO" sz="1200" kern="1200" dirty="0" smtClean="0">
                  <a:latin typeface="+mj-lt"/>
                </a:rPr>
                <a:t>- Desarrollo de iniciativas de formación del ICCE.</a:t>
              </a:r>
            </a:p>
            <a:p>
              <a:pPr lvl="0" algn="l" defTabSz="711200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</a:pPr>
              <a:endParaRPr lang="es-CO" sz="1200" kern="1200" dirty="0" smtClean="0">
                <a:latin typeface="+mj-lt"/>
              </a:endParaRPr>
            </a:p>
            <a:p>
              <a:pPr lvl="0" algn="l" defTabSz="711200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CO" sz="1200" kern="1200" dirty="0" smtClean="0">
                  <a:latin typeface="+mj-lt"/>
                </a:rPr>
                <a:t>- Documento ICCE-Investigar.</a:t>
              </a:r>
            </a:p>
            <a:p>
              <a:pPr lvl="0" algn="l" defTabSz="711200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CO" sz="1200" kern="1200" dirty="0" smtClean="0">
                  <a:latin typeface="+mj-lt"/>
                </a:rPr>
                <a:t>- Foros, simposios..</a:t>
              </a:r>
              <a:endParaRPr lang="es-CO" sz="1200" kern="1200" dirty="0">
                <a:latin typeface="+mj-lt"/>
              </a:endParaRPr>
            </a:p>
          </p:txBody>
        </p:sp>
        <p:cxnSp>
          <p:nvCxnSpPr>
            <p:cNvPr id="29" name="Conector recto 28"/>
            <p:cNvCxnSpPr/>
            <p:nvPr/>
          </p:nvCxnSpPr>
          <p:spPr>
            <a:xfrm>
              <a:off x="2683396" y="5459495"/>
              <a:ext cx="16641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70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33" y="6341839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178783" y="6298484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7601"/>
          <a:stretch/>
        </p:blipFill>
        <p:spPr>
          <a:xfrm>
            <a:off x="2326945" y="800359"/>
            <a:ext cx="4249388" cy="55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04" y="6443362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572983" y="723678"/>
            <a:ext cx="8125629" cy="40740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              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24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sz="24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                      </a:t>
            </a:r>
            <a:r>
              <a:rPr kumimoji="0" lang="es-C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Líneas</a:t>
            </a:r>
            <a:r>
              <a:rPr kumimoji="0" lang="es-CO" sz="2400" b="1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 publicación</a:t>
            </a:r>
            <a:endParaRPr kumimoji="0" lang="es-CO" sz="24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Shape 444"/>
          <p:cNvGrpSpPr/>
          <p:nvPr/>
        </p:nvGrpSpPr>
        <p:grpSpPr>
          <a:xfrm>
            <a:off x="2037604" y="1198708"/>
            <a:ext cx="413485" cy="261354"/>
            <a:chOff x="3241525" y="3039450"/>
            <a:chExt cx="494600" cy="312625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9" name="Shape 445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0" t="0" r="0" b="0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hape 446"/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0" t="0" r="0" b="0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Shape 91"/>
          <p:cNvSpPr txBox="1">
            <a:spLocks/>
          </p:cNvSpPr>
          <p:nvPr/>
        </p:nvSpPr>
        <p:spPr>
          <a:xfrm>
            <a:off x="-147103" y="6442362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560755603"/>
              </p:ext>
            </p:extLst>
          </p:nvPr>
        </p:nvGraphicFramePr>
        <p:xfrm>
          <a:off x="910523" y="1416673"/>
          <a:ext cx="7458414" cy="5359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58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2391450" y="331635"/>
            <a:ext cx="8125629" cy="99182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200" b="1" dirty="0" smtClean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Línea de publicación pastoral</a:t>
            </a:r>
            <a:endParaRPr kumimoji="0" lang="es-CO" sz="3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2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11" name="Shape 91"/>
          <p:cNvSpPr txBox="1">
            <a:spLocks/>
          </p:cNvSpPr>
          <p:nvPr/>
        </p:nvSpPr>
        <p:spPr>
          <a:xfrm>
            <a:off x="0" y="6342172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343735584"/>
              </p:ext>
            </p:extLst>
          </p:nvPr>
        </p:nvGraphicFramePr>
        <p:xfrm>
          <a:off x="397859" y="1502680"/>
          <a:ext cx="8300753" cy="4628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79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550880" y="314583"/>
            <a:ext cx="8125629" cy="40740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0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Línea de publicaciones Provinciales</a:t>
            </a: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991670702"/>
              </p:ext>
            </p:extLst>
          </p:nvPr>
        </p:nvGraphicFramePr>
        <p:xfrm>
          <a:off x="350196" y="1396999"/>
          <a:ext cx="8348416" cy="456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746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492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2970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O" altLang="es-CO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9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047375832"/>
              </p:ext>
            </p:extLst>
          </p:nvPr>
        </p:nvGraphicFramePr>
        <p:xfrm>
          <a:off x="350197" y="1396999"/>
          <a:ext cx="3463046" cy="456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746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492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2970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O" altLang="es-CO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6" y="6314714"/>
            <a:ext cx="2444496" cy="301752"/>
          </a:xfrm>
          <a:prstGeom prst="rect">
            <a:avLst/>
          </a:prstGeom>
        </p:spPr>
      </p:pic>
      <p:sp>
        <p:nvSpPr>
          <p:cNvPr id="6" name="Shape 124"/>
          <p:cNvSpPr txBox="1">
            <a:spLocks/>
          </p:cNvSpPr>
          <p:nvPr/>
        </p:nvSpPr>
        <p:spPr>
          <a:xfrm>
            <a:off x="550880" y="343767"/>
            <a:ext cx="8125629" cy="124440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000" b="1" dirty="0" smtClean="0">
                <a:solidFill>
                  <a:srgbClr val="E7E6E6">
                    <a:lumMod val="25000"/>
                  </a:srgbClr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Línea de publicaciones calasancias</a:t>
            </a: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3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Shape 91"/>
          <p:cNvSpPr txBox="1">
            <a:spLocks/>
          </p:cNvSpPr>
          <p:nvPr/>
        </p:nvSpPr>
        <p:spPr>
          <a:xfrm>
            <a:off x="178783" y="6192981"/>
            <a:ext cx="4782900" cy="49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Char char="■"/>
              <a:defRPr sz="32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24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defRPr sz="1800" b="0" i="0" u="none" strike="noStrike" cap="none">
                <a:solidFill>
                  <a:srgbClr val="2F384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241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848"/>
              </a:buClr>
              <a:buSzPct val="100000"/>
              <a:buFont typeface="Source Sans Pro"/>
              <a:buNone/>
              <a:tabLst/>
              <a:defRPr/>
            </a:pPr>
            <a:r>
              <a:rPr kumimoji="0" lang="en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F3848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Source Sans Pro"/>
              </a:rPr>
              <a:t>ICCE-Nazaret</a:t>
            </a:r>
            <a:endParaRPr kumimoji="0" lang="en" sz="1200" b="0" i="1" u="none" strike="noStrike" kern="1200" cap="none" spc="0" normalizeH="0" baseline="0" noProof="0" dirty="0">
              <a:ln>
                <a:noFill/>
              </a:ln>
              <a:solidFill>
                <a:srgbClr val="2F3848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644504811"/>
              </p:ext>
            </p:extLst>
          </p:nvPr>
        </p:nvGraphicFramePr>
        <p:xfrm>
          <a:off x="2366210" y="1773989"/>
          <a:ext cx="49971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570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RTILLAS TRACITOS" id="{7650DA23-254A-41DF-B84E-BA18B20C7770}" vid="{D5BA3077-2093-401D-9014-A565297BE75C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CARTILLAS TRACITOS def</Template>
  <TotalTime>864</TotalTime>
  <Words>690</Words>
  <Application>Microsoft Office PowerPoint</Application>
  <PresentationFormat>Presentación en pantalla (4:3)</PresentationFormat>
  <Paragraphs>220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Brush Script MT</vt:lpstr>
      <vt:lpstr>Calibri</vt:lpstr>
      <vt:lpstr>Calibri Light</vt:lpstr>
      <vt:lpstr>Calisto MT</vt:lpstr>
      <vt:lpstr>Source Sans Pro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ICCE - Coordinacion Administrativa: Sandra Liliana Plazas Gil</cp:lastModifiedBy>
  <cp:revision>38</cp:revision>
  <dcterms:created xsi:type="dcterms:W3CDTF">2018-10-01T19:38:39Z</dcterms:created>
  <dcterms:modified xsi:type="dcterms:W3CDTF">2019-02-22T15:34:56Z</dcterms:modified>
</cp:coreProperties>
</file>