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6"/>
  </p:notesMasterIdLst>
  <p:handoutMasterIdLst>
    <p:handoutMasterId r:id="rId17"/>
  </p:handoutMasterIdLst>
  <p:sldIdLst>
    <p:sldId id="291" r:id="rId3"/>
    <p:sldId id="256" r:id="rId4"/>
    <p:sldId id="292" r:id="rId5"/>
    <p:sldId id="259" r:id="rId6"/>
    <p:sldId id="260" r:id="rId7"/>
    <p:sldId id="258" r:id="rId8"/>
    <p:sldId id="261" r:id="rId9"/>
    <p:sldId id="263" r:id="rId10"/>
    <p:sldId id="265" r:id="rId11"/>
    <p:sldId id="273" r:id="rId12"/>
    <p:sldId id="271" r:id="rId13"/>
    <p:sldId id="293" r:id="rId14"/>
    <p:sldId id="294" r:id="rId15"/>
  </p:sldIdLst>
  <p:sldSz cx="18286413" cy="10287000"/>
  <p:notesSz cx="6858000" cy="9144000"/>
  <p:defaultText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42" d="100"/>
          <a:sy n="42" d="100"/>
        </p:scale>
        <p:origin x="1493" y="91"/>
      </p:cViewPr>
      <p:guideLst>
        <p:guide orient="horz" pos="3240"/>
        <p:guide pos="57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84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19BFA6-89EB-4D76-957E-E1C3AE8B4DCF}" type="datetimeFigureOut">
              <a:rPr lang="en-US" smtClean="0"/>
              <a:t>7/11/2017</a:t>
            </a:fld>
            <a:endParaRPr 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509484-7E19-44C5-BBA7-955540985A41}" type="slidenum">
              <a:rPr lang="en-US" smtClean="0"/>
              <a:t>‹Nº›</a:t>
            </a:fld>
            <a:endParaRPr lang="en-US"/>
          </a:p>
        </p:txBody>
      </p:sp>
    </p:spTree>
    <p:extLst>
      <p:ext uri="{BB962C8B-B14F-4D97-AF65-F5344CB8AC3E}">
        <p14:creationId xmlns:p14="http://schemas.microsoft.com/office/powerpoint/2010/main" val="131607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FB5F9-9D2A-4583-AD64-D8BB94702748}" type="datetimeFigureOut">
              <a:rPr lang="en-US" smtClean="0"/>
              <a:t>7/11/2017</a:t>
            </a:fld>
            <a:endParaRPr 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C9FC20-7366-4A0C-AA7D-F4AAF6FB2A89}" type="slidenum">
              <a:rPr lang="en-US" smtClean="0"/>
              <a:t>‹Nº›</a:t>
            </a:fld>
            <a:endParaRPr lang="en-US"/>
          </a:p>
        </p:txBody>
      </p:sp>
    </p:spTree>
    <p:extLst>
      <p:ext uri="{BB962C8B-B14F-4D97-AF65-F5344CB8AC3E}">
        <p14:creationId xmlns:p14="http://schemas.microsoft.com/office/powerpoint/2010/main" val="1848153204"/>
      </p:ext>
    </p:extLst>
  </p:cSld>
  <p:clrMap bg1="lt1" tx1="dk1" bg2="lt2" tx2="dk2" accent1="accent1" accent2="accent2" accent3="accent3" accent4="accent4" accent5="accent5" accent6="accent6" hlink="hlink" folHlink="folHlink"/>
  <p:notesStyle>
    <a:lvl1pPr marL="0" algn="l" defTabSz="1632753" rtl="0" eaLnBrk="1" latinLnBrk="0" hangingPunct="1">
      <a:defRPr sz="2100" kern="1200">
        <a:solidFill>
          <a:schemeClr val="tx1"/>
        </a:solidFill>
        <a:latin typeface="+mn-lt"/>
        <a:ea typeface="+mn-ea"/>
        <a:cs typeface="+mn-cs"/>
      </a:defRPr>
    </a:lvl1pPr>
    <a:lvl2pPr marL="816376" algn="l" defTabSz="1632753" rtl="0" eaLnBrk="1" latinLnBrk="0" hangingPunct="1">
      <a:defRPr sz="2100" kern="1200">
        <a:solidFill>
          <a:schemeClr val="tx1"/>
        </a:solidFill>
        <a:latin typeface="+mn-lt"/>
        <a:ea typeface="+mn-ea"/>
        <a:cs typeface="+mn-cs"/>
      </a:defRPr>
    </a:lvl2pPr>
    <a:lvl3pPr marL="1632753" algn="l" defTabSz="1632753" rtl="0" eaLnBrk="1" latinLnBrk="0" hangingPunct="1">
      <a:defRPr sz="2100" kern="1200">
        <a:solidFill>
          <a:schemeClr val="tx1"/>
        </a:solidFill>
        <a:latin typeface="+mn-lt"/>
        <a:ea typeface="+mn-ea"/>
        <a:cs typeface="+mn-cs"/>
      </a:defRPr>
    </a:lvl3pPr>
    <a:lvl4pPr marL="2449129" algn="l" defTabSz="1632753" rtl="0" eaLnBrk="1" latinLnBrk="0" hangingPunct="1">
      <a:defRPr sz="2100" kern="1200">
        <a:solidFill>
          <a:schemeClr val="tx1"/>
        </a:solidFill>
        <a:latin typeface="+mn-lt"/>
        <a:ea typeface="+mn-ea"/>
        <a:cs typeface="+mn-cs"/>
      </a:defRPr>
    </a:lvl4pPr>
    <a:lvl5pPr marL="3265505" algn="l" defTabSz="1632753" rtl="0" eaLnBrk="1" latinLnBrk="0" hangingPunct="1">
      <a:defRPr sz="2100" kern="1200">
        <a:solidFill>
          <a:schemeClr val="tx1"/>
        </a:solidFill>
        <a:latin typeface="+mn-lt"/>
        <a:ea typeface="+mn-ea"/>
        <a:cs typeface="+mn-cs"/>
      </a:defRPr>
    </a:lvl5pPr>
    <a:lvl6pPr marL="4081882" algn="l" defTabSz="1632753" rtl="0" eaLnBrk="1" latinLnBrk="0" hangingPunct="1">
      <a:defRPr sz="2100" kern="1200">
        <a:solidFill>
          <a:schemeClr val="tx1"/>
        </a:solidFill>
        <a:latin typeface="+mn-lt"/>
        <a:ea typeface="+mn-ea"/>
        <a:cs typeface="+mn-cs"/>
      </a:defRPr>
    </a:lvl6pPr>
    <a:lvl7pPr marL="4898258" algn="l" defTabSz="1632753" rtl="0" eaLnBrk="1" latinLnBrk="0" hangingPunct="1">
      <a:defRPr sz="2100" kern="1200">
        <a:solidFill>
          <a:schemeClr val="tx1"/>
        </a:solidFill>
        <a:latin typeface="+mn-lt"/>
        <a:ea typeface="+mn-ea"/>
        <a:cs typeface="+mn-cs"/>
      </a:defRPr>
    </a:lvl7pPr>
    <a:lvl8pPr marL="5714634" algn="l" defTabSz="1632753" rtl="0" eaLnBrk="1" latinLnBrk="0" hangingPunct="1">
      <a:defRPr sz="2100" kern="1200">
        <a:solidFill>
          <a:schemeClr val="tx1"/>
        </a:solidFill>
        <a:latin typeface="+mn-lt"/>
        <a:ea typeface="+mn-ea"/>
        <a:cs typeface="+mn-cs"/>
      </a:defRPr>
    </a:lvl8pPr>
    <a:lvl9pPr marL="6531011" algn="l" defTabSz="1632753"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93C9FC20-7366-4A0C-AA7D-F4AAF6FB2A89}" type="slidenum">
              <a:rPr lang="en-US" smtClean="0"/>
              <a:t>11</a:t>
            </a:fld>
            <a:endParaRPr lang="en-US"/>
          </a:p>
        </p:txBody>
      </p:sp>
    </p:spTree>
    <p:extLst>
      <p:ext uri="{BB962C8B-B14F-4D97-AF65-F5344CB8AC3E}">
        <p14:creationId xmlns:p14="http://schemas.microsoft.com/office/powerpoint/2010/main" val="303155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5614814" y="1615108"/>
            <a:ext cx="10147990" cy="4426102"/>
          </a:xfrm>
        </p:spPr>
        <p:txBody>
          <a:bodyPr anchor="b">
            <a:noAutofit/>
          </a:bodyPr>
          <a:lstStyle>
            <a:lvl1pPr algn="l">
              <a:lnSpc>
                <a:spcPts val="9000"/>
              </a:lnSpc>
              <a:defRPr sz="9600"/>
            </a:lvl1pPr>
          </a:lstStyle>
          <a:p>
            <a:r>
              <a:rPr lang="en-US" altLang="ja-JP" dirty="0" smtClean="0"/>
              <a:t>Presentation</a:t>
            </a:r>
            <a:br>
              <a:rPr lang="en-US" altLang="ja-JP" dirty="0" smtClean="0"/>
            </a:br>
            <a:r>
              <a:rPr lang="en-US" altLang="ja-JP" dirty="0" smtClean="0"/>
              <a:t>Title Here</a:t>
            </a:r>
            <a:endParaRPr lang="en-US" dirty="0"/>
          </a:p>
        </p:txBody>
      </p:sp>
      <p:sp>
        <p:nvSpPr>
          <p:cNvPr id="3" name="サブタイトル 2"/>
          <p:cNvSpPr>
            <a:spLocks noGrp="1"/>
          </p:cNvSpPr>
          <p:nvPr>
            <p:ph type="subTitle" idx="1" hasCustomPrompt="1"/>
          </p:nvPr>
        </p:nvSpPr>
        <p:spPr>
          <a:xfrm>
            <a:off x="5758830" y="6439644"/>
            <a:ext cx="10153128" cy="1584176"/>
          </a:xfrm>
        </p:spPr>
        <p:txBody>
          <a:bodyPr>
            <a:noAutofit/>
          </a:bodyPr>
          <a:lstStyle>
            <a:lvl1pPr marL="0" indent="0" algn="l">
              <a:lnSpc>
                <a:spcPts val="3000"/>
              </a:lnSpc>
              <a:buNone/>
              <a:defRPr sz="36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p>
          <a:p>
            <a:r>
              <a:rPr lang="en-US" dirty="0" smtClean="0"/>
              <a:t>Sub Title Here</a:t>
            </a:r>
            <a:endParaRPr lang="en-US" dirty="0"/>
          </a:p>
        </p:txBody>
      </p:sp>
      <p:sp>
        <p:nvSpPr>
          <p:cNvPr id="8" name="正方形/長方形 7"/>
          <p:cNvSpPr/>
          <p:nvPr userDrawn="1"/>
        </p:nvSpPr>
        <p:spPr>
          <a:xfrm rot="18000000">
            <a:off x="-5375643" y="4058014"/>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正方形/長方形 8"/>
          <p:cNvSpPr/>
          <p:nvPr userDrawn="1"/>
        </p:nvSpPr>
        <p:spPr>
          <a:xfrm rot="18000000">
            <a:off x="-7103297" y="4242009"/>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正方形/長方形 9"/>
          <p:cNvSpPr/>
          <p:nvPr userDrawn="1"/>
        </p:nvSpPr>
        <p:spPr>
          <a:xfrm rot="18000000">
            <a:off x="-8106139" y="4043991"/>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正方形/長方形 10"/>
          <p:cNvSpPr/>
          <p:nvPr userDrawn="1"/>
        </p:nvSpPr>
        <p:spPr>
          <a:xfrm rot="18000000">
            <a:off x="-9066134" y="39243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正方形/長方形 13"/>
          <p:cNvSpPr/>
          <p:nvPr userDrawn="1"/>
        </p:nvSpPr>
        <p:spPr>
          <a:xfrm rot="18000000">
            <a:off x="10532918" y="5975218"/>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5" name="正方形/長方形 14"/>
          <p:cNvSpPr/>
          <p:nvPr userDrawn="1"/>
        </p:nvSpPr>
        <p:spPr>
          <a:xfrm rot="18000000">
            <a:off x="9530076" y="5808404"/>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正方形/長方形 15"/>
          <p:cNvSpPr/>
          <p:nvPr userDrawn="1"/>
        </p:nvSpPr>
        <p:spPr>
          <a:xfrm rot="18000000">
            <a:off x="8570081" y="5688761"/>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正方形/長方形 22"/>
          <p:cNvSpPr/>
          <p:nvPr userDrawn="1"/>
        </p:nvSpPr>
        <p:spPr>
          <a:xfrm>
            <a:off x="5614814" y="6079604"/>
            <a:ext cx="10153128"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1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7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47" presetClass="entr" presetSubtype="0" fill="hold" grpId="0" nodeType="withEffect">
                                  <p:stCondLst>
                                    <p:cond delay="20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750"/>
                                        <p:tgtEl>
                                          <p:spTgt spid="2"/>
                                        </p:tgtEl>
                                      </p:cBhvr>
                                    </p:animEffect>
                                    <p:anim calcmode="lin" valueType="num">
                                      <p:cBhvr>
                                        <p:cTn id="44" dur="750" fill="hold"/>
                                        <p:tgtEl>
                                          <p:spTgt spid="2"/>
                                        </p:tgtEl>
                                        <p:attrNameLst>
                                          <p:attrName>ppt_x</p:attrName>
                                        </p:attrNameLst>
                                      </p:cBhvr>
                                      <p:tavLst>
                                        <p:tav tm="0">
                                          <p:val>
                                            <p:strVal val="#ppt_x"/>
                                          </p:val>
                                        </p:tav>
                                        <p:tav tm="100000">
                                          <p:val>
                                            <p:strVal val="#ppt_x"/>
                                          </p:val>
                                        </p:tav>
                                      </p:tavLst>
                                    </p:anim>
                                    <p:anim calcmode="lin" valueType="num">
                                      <p:cBhvr>
                                        <p:cTn id="45" dur="750" fill="hold"/>
                                        <p:tgtEl>
                                          <p:spTgt spid="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225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25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750"/>
                                        <p:tgtEl>
                                          <p:spTgt spid="3">
                                            <p:txEl>
                                              <p:pRg st="0" end="0"/>
                                            </p:txEl>
                                          </p:spTgt>
                                        </p:tgtEl>
                                      </p:cBhvr>
                                    </p:animEffect>
                                    <p:anim calcmode="lin" valueType="num">
                                      <p:cBhvr>
                                        <p:cTn id="54"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5" dur="750" fill="hold"/>
                                        <p:tgtEl>
                                          <p:spTgt spid="3">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25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fade">
                                      <p:cBhvr>
                                        <p:cTn id="58" dur="750"/>
                                        <p:tgtEl>
                                          <p:spTgt spid="3">
                                            <p:txEl>
                                              <p:pRg st="1" end="1"/>
                                            </p:txEl>
                                          </p:spTgt>
                                        </p:tgtEl>
                                      </p:cBhvr>
                                    </p:animEffect>
                                    <p:anim calcmode="lin" valueType="num">
                                      <p:cBhvr>
                                        <p:cTn id="59"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60" dur="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withEffect">
                  <p:stCondLst>
                    <p:cond delay="2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anim calcmode="lin" valueType="num">
                      <p:cBhvr>
                        <p:cTn dur="750" fill="hold"/>
                        <p:tgtEl>
                          <p:spTgt spid="3"/>
                        </p:tgtEl>
                        <p:attrNameLst>
                          <p:attrName>ppt_x</p:attrName>
                        </p:attrNameLst>
                      </p:cBhvr>
                      <p:tavLst>
                        <p:tav tm="0">
                          <p:val>
                            <p:strVal val="#ppt_x"/>
                          </p:val>
                        </p:tav>
                        <p:tav tm="100000">
                          <p:val>
                            <p:strVal val="#ppt_x"/>
                          </p:val>
                        </p:tav>
                      </p:tavLst>
                    </p:anim>
                    <p:anim calcmode="lin" valueType="num">
                      <p:cBhvr>
                        <p:cTn dur="750" fill="hold"/>
                        <p:tgtEl>
                          <p:spTgt spid="3"/>
                        </p:tgtEl>
                        <p:attrNameLst>
                          <p:attrName>ppt_y</p:attrName>
                        </p:attrNameLst>
                      </p:cBhvr>
                      <p:tavLst>
                        <p:tav tm="0">
                          <p:val>
                            <p:strVal val="#ppt_y+.1"/>
                          </p:val>
                        </p:tav>
                        <p:tav tm="100000">
                          <p:val>
                            <p:strVal val="#ppt_y"/>
                          </p:val>
                        </p:tav>
                      </p:tavLst>
                    </p:anim>
                  </p:childTnLst>
                </p:cTn>
              </p:par>
            </p:tnLst>
          </p:tmpl>
        </p:tmplLst>
      </p:bldP>
      <p:bldP spid="8" grpId="0" animBg="1"/>
      <p:bldP spid="9" grpId="0" animBg="1"/>
      <p:bldP spid="10" grpId="0" animBg="1"/>
      <p:bldP spid="11" grpId="0" animBg="1"/>
      <p:bldP spid="14" grpId="0" animBg="1"/>
      <p:bldP spid="15" grpId="0" animBg="1"/>
      <p:bldP spid="16" grpId="0" animBg="1"/>
      <p:bldP spid="20" grpId="0" animBg="1"/>
      <p:bldP spid="22" grpId="0" animBg="1"/>
      <p:bldP spid="23"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1370321" y="292033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7" name="テキスト プレースホルダー 5"/>
          <p:cNvSpPr>
            <a:spLocks noGrp="1"/>
          </p:cNvSpPr>
          <p:nvPr>
            <p:ph type="body" sz="quarter" idx="16" hasCustomPrompt="1"/>
          </p:nvPr>
        </p:nvSpPr>
        <p:spPr>
          <a:xfrm>
            <a:off x="2590478" y="355932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8" name="テキスト プレースホルダー 5"/>
          <p:cNvSpPr>
            <a:spLocks noGrp="1"/>
          </p:cNvSpPr>
          <p:nvPr>
            <p:ph type="body" sz="quarter" idx="17" hasCustomPrompt="1"/>
          </p:nvPr>
        </p:nvSpPr>
        <p:spPr>
          <a:xfrm>
            <a:off x="1370321" y="5905330"/>
            <a:ext cx="6764774" cy="72168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2" name="テキスト プレースホルダー 5"/>
          <p:cNvSpPr>
            <a:spLocks noGrp="1"/>
          </p:cNvSpPr>
          <p:nvPr>
            <p:ph type="body" sz="quarter" idx="18" hasCustomPrompt="1"/>
          </p:nvPr>
        </p:nvSpPr>
        <p:spPr>
          <a:xfrm>
            <a:off x="2590478" y="6544322"/>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5" name="テキスト プレースホルダー 5"/>
          <p:cNvSpPr>
            <a:spLocks noGrp="1"/>
          </p:cNvSpPr>
          <p:nvPr>
            <p:ph type="body" sz="quarter" idx="21" hasCustomPrompt="1"/>
          </p:nvPr>
        </p:nvSpPr>
        <p:spPr>
          <a:xfrm>
            <a:off x="1366340" y="4135388"/>
            <a:ext cx="15265697" cy="1512167"/>
          </a:xfrm>
        </p:spPr>
        <p:txBody>
          <a:bodyPr anchor="t">
            <a:normAutofit/>
          </a:bodyPr>
          <a:lstStyle>
            <a:lvl1pPr algn="l">
              <a:defRPr sz="2000" baseline="0"/>
            </a:lvl1pPr>
          </a:lstStyle>
          <a:p>
            <a:pPr lvl="0"/>
            <a:r>
              <a:rPr lang="en-US" dirty="0" smtClean="0"/>
              <a:t>Text Here</a:t>
            </a:r>
            <a:endParaRPr lang="en-US" dirty="0"/>
          </a:p>
        </p:txBody>
      </p:sp>
      <p:sp>
        <p:nvSpPr>
          <p:cNvPr id="26" name="テキスト プレースホルダー 5"/>
          <p:cNvSpPr>
            <a:spLocks noGrp="1"/>
          </p:cNvSpPr>
          <p:nvPr>
            <p:ph type="body" sz="quarter" idx="22" hasCustomPrompt="1"/>
          </p:nvPr>
        </p:nvSpPr>
        <p:spPr>
          <a:xfrm>
            <a:off x="1366341" y="7159725"/>
            <a:ext cx="15265697" cy="1512167"/>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6618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2" presetClass="entr" presetSubtype="8"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 calcmode="lin" valueType="num">
                                      <p:cBhvr additive="base">
                                        <p:cTn id="53"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bg/>
                                          </p:spTgt>
                                        </p:tgtEl>
                                        <p:attrNameLst>
                                          <p:attrName>ppt_y</p:attrName>
                                        </p:attrNameLst>
                                      </p:cBhvr>
                                      <p:tavLst>
                                        <p:tav tm="0">
                                          <p:val>
                                            <p:strVal val="#ppt_y"/>
                                          </p:val>
                                        </p:tav>
                                        <p:tav tm="100000">
                                          <p:val>
                                            <p:strVal val="#ppt_y"/>
                                          </p:val>
                                        </p:tav>
                                      </p:tavLst>
                                    </p:anim>
                                  </p:childTnLst>
                                </p:cTn>
                              </p:par>
                            </p:childTnLst>
                          </p:cTn>
                        </p:par>
                        <p:par>
                          <p:cTn id="55" fill="hold">
                            <p:stCondLst>
                              <p:cond delay="1250"/>
                            </p:stCondLst>
                            <p:childTnLst>
                              <p:par>
                                <p:cTn id="56" presetID="2" presetClass="entr" presetSubtype="8"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additive="base">
                                        <p:cTn id="58"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1750"/>
                            </p:stCondLst>
                            <p:childTnLst>
                              <p:par>
                                <p:cTn id="61" presetID="2" presetClass="entr" presetSubtype="8" fill="hold" grpId="0" nodeType="after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64" dur="500" fill="hold"/>
                                        <p:tgtEl>
                                          <p:spTgt spid="17">
                                            <p:bg/>
                                          </p:spTgt>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2" presetClass="entr" presetSubtype="8" fill="hold" grpId="0" nodeType="after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2750"/>
                            </p:stCondLst>
                            <p:childTnLst>
                              <p:par>
                                <p:cTn id="71" presetID="2" presetClass="entr" presetSubtype="2" fill="hold" grpId="0" nodeType="afterEffect">
                                  <p:stCondLst>
                                    <p:cond delay="50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3750"/>
                            </p:stCondLst>
                            <p:childTnLst>
                              <p:par>
                                <p:cTn id="76" presetID="2" presetClass="entr" presetSubtype="8" fill="hold" grpId="0" nodeType="after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
                                            <p:bg/>
                                          </p:spTgt>
                                        </p:tgtEl>
                                        <p:attrNameLst>
                                          <p:attrName>ppt_y</p:attrName>
                                        </p:attrNameLst>
                                      </p:cBhvr>
                                      <p:tavLst>
                                        <p:tav tm="0">
                                          <p:val>
                                            <p:strVal val="#ppt_y"/>
                                          </p:val>
                                        </p:tav>
                                        <p:tav tm="100000">
                                          <p:val>
                                            <p:strVal val="#ppt_y"/>
                                          </p:val>
                                        </p:tav>
                                      </p:tavLst>
                                    </p:anim>
                                  </p:childTnLst>
                                </p:cTn>
                              </p:par>
                            </p:childTnLst>
                          </p:cTn>
                        </p:par>
                        <p:par>
                          <p:cTn id="80" fill="hold">
                            <p:stCondLst>
                              <p:cond delay="4250"/>
                            </p:stCondLst>
                            <p:childTnLst>
                              <p:par>
                                <p:cTn id="81" presetID="2" presetClass="entr" presetSubtype="8" fill="hold" grpId="0" nodeType="after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 calcmode="lin" valueType="num">
                                      <p:cBhvr additive="base">
                                        <p:cTn id="8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4750"/>
                            </p:stCondLst>
                            <p:childTnLst>
                              <p:par>
                                <p:cTn id="86" presetID="2" presetClass="entr" presetSubtype="8" fill="hold" grpId="0" nodeType="afterEffect">
                                  <p:stCondLst>
                                    <p:cond delay="0"/>
                                  </p:stCondLst>
                                  <p:childTnLst>
                                    <p:set>
                                      <p:cBhvr>
                                        <p:cTn id="87" dur="1" fill="hold">
                                          <p:stCondLst>
                                            <p:cond delay="0"/>
                                          </p:stCondLst>
                                        </p:cTn>
                                        <p:tgtEl>
                                          <p:spTgt spid="22">
                                            <p:bg/>
                                          </p:spTgt>
                                        </p:tgtEl>
                                        <p:attrNameLst>
                                          <p:attrName>style.visibility</p:attrName>
                                        </p:attrNameLst>
                                      </p:cBhvr>
                                      <p:to>
                                        <p:strVal val="visible"/>
                                      </p:to>
                                    </p:set>
                                    <p:anim calcmode="lin" valueType="num">
                                      <p:cBhvr additive="base">
                                        <p:cTn id="88" dur="500" fill="hold"/>
                                        <p:tgtEl>
                                          <p:spTgt spid="22">
                                            <p:bg/>
                                          </p:spTgt>
                                        </p:tgtEl>
                                        <p:attrNameLst>
                                          <p:attrName>ppt_x</p:attrName>
                                        </p:attrNameLst>
                                      </p:cBhvr>
                                      <p:tavLst>
                                        <p:tav tm="0">
                                          <p:val>
                                            <p:strVal val="0-#ppt_w/2"/>
                                          </p:val>
                                        </p:tav>
                                        <p:tav tm="100000">
                                          <p:val>
                                            <p:strVal val="#ppt_x"/>
                                          </p:val>
                                        </p:tav>
                                      </p:tavLst>
                                    </p:anim>
                                    <p:anim calcmode="lin" valueType="num">
                                      <p:cBhvr additive="base">
                                        <p:cTn id="89" dur="500" fill="hold"/>
                                        <p:tgtEl>
                                          <p:spTgt spid="22">
                                            <p:bg/>
                                          </p:spTgt>
                                        </p:tgtEl>
                                        <p:attrNameLst>
                                          <p:attrName>ppt_y</p:attrName>
                                        </p:attrNameLst>
                                      </p:cBhvr>
                                      <p:tavLst>
                                        <p:tav tm="0">
                                          <p:val>
                                            <p:strVal val="#ppt_y"/>
                                          </p:val>
                                        </p:tav>
                                        <p:tav tm="100000">
                                          <p:val>
                                            <p:strVal val="#ppt_y"/>
                                          </p:val>
                                        </p:tav>
                                      </p:tavLst>
                                    </p:anim>
                                  </p:childTnLst>
                                </p:cTn>
                              </p:par>
                            </p:childTnLst>
                          </p:cTn>
                        </p:par>
                        <p:par>
                          <p:cTn id="90" fill="hold">
                            <p:stCondLst>
                              <p:cond delay="5250"/>
                            </p:stCondLst>
                            <p:childTnLst>
                              <p:par>
                                <p:cTn id="91" presetID="2" presetClass="entr" presetSubtype="8" fill="hold" grpId="0" nodeType="after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 calcmode="lin" valueType="num">
                                      <p:cBhvr additive="base">
                                        <p:cTn id="9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5750"/>
                            </p:stCondLst>
                            <p:childTnLst>
                              <p:par>
                                <p:cTn id="96" presetID="2" presetClass="entr" presetSubtype="2" fill="hold" grpId="0" nodeType="afterEffect">
                                  <p:stCondLst>
                                    <p:cond delay="500"/>
                                  </p:stCondLst>
                                  <p:childTnLst>
                                    <p:set>
                                      <p:cBhvr>
                                        <p:cTn id="97" dur="1" fill="hold">
                                          <p:stCondLst>
                                            <p:cond delay="0"/>
                                          </p:stCondLst>
                                        </p:cTn>
                                        <p:tgtEl>
                                          <p:spTgt spid="26">
                                            <p:txEl>
                                              <p:pRg st="0" end="0"/>
                                            </p:txEl>
                                          </p:spTgt>
                                        </p:tgtEl>
                                        <p:attrNameLst>
                                          <p:attrName>style.visibility</p:attrName>
                                        </p:attrNameLst>
                                      </p:cBhvr>
                                      <p:to>
                                        <p:strVal val="visible"/>
                                      </p:to>
                                    </p:set>
                                    <p:anim calcmode="lin" valueType="num">
                                      <p:cBhvr additive="base">
                                        <p:cTn id="98"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animBg="1">
        <p:tmplLst>
          <p:tmpl>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1259901" y="2683618"/>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8" name="テキスト プレースホルダー 5"/>
          <p:cNvSpPr>
            <a:spLocks noGrp="1"/>
          </p:cNvSpPr>
          <p:nvPr>
            <p:ph type="body" sz="quarter" idx="17" hasCustomPrompt="1"/>
          </p:nvPr>
        </p:nvSpPr>
        <p:spPr>
          <a:xfrm>
            <a:off x="3670301" y="5184075"/>
            <a:ext cx="6764774" cy="72168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5" name="テキスト プレースホルダー 5"/>
          <p:cNvSpPr>
            <a:spLocks noGrp="1"/>
          </p:cNvSpPr>
          <p:nvPr>
            <p:ph type="body" sz="quarter" idx="21" hasCustomPrompt="1"/>
          </p:nvPr>
        </p:nvSpPr>
        <p:spPr>
          <a:xfrm>
            <a:off x="1255920" y="3466626"/>
            <a:ext cx="10050393" cy="1512167"/>
          </a:xfrm>
        </p:spPr>
        <p:txBody>
          <a:bodyPr anchor="t">
            <a:normAutofit/>
          </a:bodyPr>
          <a:lstStyle>
            <a:lvl1pPr algn="l">
              <a:defRPr sz="2000" baseline="0"/>
            </a:lvl1pPr>
          </a:lstStyle>
          <a:p>
            <a:pPr lvl="0"/>
            <a:r>
              <a:rPr lang="en-US" dirty="0" smtClean="0"/>
              <a:t>Text Here</a:t>
            </a:r>
            <a:endParaRPr lang="en-US" dirty="0"/>
          </a:p>
        </p:txBody>
      </p:sp>
      <p:sp>
        <p:nvSpPr>
          <p:cNvPr id="26" name="テキスト プレースホルダー 5"/>
          <p:cNvSpPr>
            <a:spLocks noGrp="1"/>
          </p:cNvSpPr>
          <p:nvPr>
            <p:ph type="body" sz="quarter" idx="22" hasCustomPrompt="1"/>
          </p:nvPr>
        </p:nvSpPr>
        <p:spPr>
          <a:xfrm>
            <a:off x="3669785" y="5935588"/>
            <a:ext cx="10045691" cy="1512167"/>
          </a:xfrm>
        </p:spPr>
        <p:txBody>
          <a:bodyPr anchor="t">
            <a:normAutofit/>
          </a:bodyPr>
          <a:lstStyle>
            <a:lvl1pPr algn="l">
              <a:defRPr sz="2000" baseline="0"/>
            </a:lvl1pPr>
          </a:lstStyle>
          <a:p>
            <a:pPr lvl="0"/>
            <a:r>
              <a:rPr lang="en-US" dirty="0" smtClean="0"/>
              <a:t>Text Here</a:t>
            </a:r>
            <a:endParaRPr lang="en-US" dirty="0"/>
          </a:p>
        </p:txBody>
      </p:sp>
      <p:sp>
        <p:nvSpPr>
          <p:cNvPr id="23" name="テキスト プレースホルダー 5"/>
          <p:cNvSpPr>
            <a:spLocks noGrp="1"/>
          </p:cNvSpPr>
          <p:nvPr>
            <p:ph type="body" sz="quarter" idx="23" hasCustomPrompt="1"/>
          </p:nvPr>
        </p:nvSpPr>
        <p:spPr>
          <a:xfrm>
            <a:off x="5758830" y="7704356"/>
            <a:ext cx="6764774" cy="72168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4" name="テキスト プレースホルダー 5"/>
          <p:cNvSpPr>
            <a:spLocks noGrp="1"/>
          </p:cNvSpPr>
          <p:nvPr>
            <p:ph type="body" sz="quarter" idx="24" hasCustomPrompt="1"/>
          </p:nvPr>
        </p:nvSpPr>
        <p:spPr>
          <a:xfrm>
            <a:off x="5758017" y="8455869"/>
            <a:ext cx="10045691" cy="1512167"/>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8117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4" presetClass="entr" presetSubtype="10"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Effect transition="in" filter="randombar(horizontal)">
                                      <p:cBhvr>
                                        <p:cTn id="53" dur="500"/>
                                        <p:tgtEl>
                                          <p:spTgt spid="16">
                                            <p:bg/>
                                          </p:spTgt>
                                        </p:tgtEl>
                                      </p:cBhvr>
                                    </p:animEffect>
                                  </p:childTnLst>
                                </p:cTn>
                              </p:par>
                            </p:childTnLst>
                          </p:cTn>
                        </p:par>
                        <p:par>
                          <p:cTn id="54" fill="hold">
                            <p:stCondLst>
                              <p:cond delay="1250"/>
                            </p:stCondLst>
                            <p:childTnLst>
                              <p:par>
                                <p:cTn id="55" presetID="14" presetClass="entr" presetSubtype="10" fill="hold" grpId="0" nodeType="afterEffect">
                                  <p:stCondLst>
                                    <p:cond delay="0"/>
                                  </p:stCondLst>
                                  <p:childTnLst>
                                    <p:set>
                                      <p:cBhvr>
                                        <p:cTn id="5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57" dur="500"/>
                                        <p:tgtEl>
                                          <p:spTgt spid="16">
                                            <p:txEl>
                                              <p:pRg st="0" end="0"/>
                                            </p:txEl>
                                          </p:spTgt>
                                        </p:tgtEl>
                                      </p:cBhvr>
                                    </p:animEffect>
                                  </p:childTnLst>
                                </p:cTn>
                              </p:par>
                            </p:childTnLst>
                          </p:cTn>
                        </p:par>
                        <p:par>
                          <p:cTn id="58" fill="hold">
                            <p:stCondLst>
                              <p:cond delay="1750"/>
                            </p:stCondLst>
                            <p:childTnLst>
                              <p:par>
                                <p:cTn id="59" presetID="14" presetClass="entr" presetSubtype="10" fill="hold" grpId="0" nodeType="afterEffect">
                                  <p:stCondLst>
                                    <p:cond delay="0"/>
                                  </p:stCondLst>
                                  <p:childTnLst>
                                    <p:set>
                                      <p:cBhvr>
                                        <p:cTn id="60"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1" dur="500"/>
                                        <p:tgtEl>
                                          <p:spTgt spid="25">
                                            <p:txEl>
                                              <p:pRg st="0" end="0"/>
                                            </p:txEl>
                                          </p:spTgt>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randombar(horizontal)">
                                      <p:cBhvr>
                                        <p:cTn id="65" dur="500"/>
                                        <p:tgtEl>
                                          <p:spTgt spid="18">
                                            <p:bg/>
                                          </p:spTgt>
                                        </p:tgtEl>
                                      </p:cBhvr>
                                    </p:animEffect>
                                  </p:childTnLst>
                                </p:cTn>
                              </p:par>
                            </p:childTnLst>
                          </p:cTn>
                        </p:par>
                        <p:par>
                          <p:cTn id="66" fill="hold">
                            <p:stCondLst>
                              <p:cond delay="2750"/>
                            </p:stCondLst>
                            <p:childTnLst>
                              <p:par>
                                <p:cTn id="67" presetID="14" presetClass="entr" presetSubtype="10" fill="hold" grpId="0" nodeType="afterEffect">
                                  <p:stCondLst>
                                    <p:cond delay="0"/>
                                  </p:stCondLst>
                                  <p:childTnLst>
                                    <p:set>
                                      <p:cBhvr>
                                        <p:cTn id="68"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69" dur="500"/>
                                        <p:tgtEl>
                                          <p:spTgt spid="18">
                                            <p:txEl>
                                              <p:pRg st="0" end="0"/>
                                            </p:txEl>
                                          </p:spTgt>
                                        </p:tgtEl>
                                      </p:cBhvr>
                                    </p:animEffect>
                                  </p:childTnLst>
                                </p:cTn>
                              </p:par>
                            </p:childTnLst>
                          </p:cTn>
                        </p:par>
                        <p:par>
                          <p:cTn id="70" fill="hold">
                            <p:stCondLst>
                              <p:cond delay="3250"/>
                            </p:stCondLst>
                            <p:childTnLst>
                              <p:par>
                                <p:cTn id="71" presetID="14" presetClass="entr" presetSubtype="10"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3" dur="500"/>
                                        <p:tgtEl>
                                          <p:spTgt spid="26">
                                            <p:txEl>
                                              <p:pRg st="0" end="0"/>
                                            </p:txEl>
                                          </p:spTgt>
                                        </p:tgtEl>
                                      </p:cBhvr>
                                    </p:animEffect>
                                  </p:childTnLst>
                                </p:cTn>
                              </p:par>
                            </p:childTnLst>
                          </p:cTn>
                        </p:par>
                        <p:par>
                          <p:cTn id="74" fill="hold">
                            <p:stCondLst>
                              <p:cond delay="3750"/>
                            </p:stCondLst>
                            <p:childTnLst>
                              <p:par>
                                <p:cTn id="75" presetID="14" presetClass="entr" presetSubtype="10" fill="hold" grpId="0" nodeType="afterEffect">
                                  <p:stCondLst>
                                    <p:cond delay="0"/>
                                  </p:stCondLst>
                                  <p:childTnLst>
                                    <p:set>
                                      <p:cBhvr>
                                        <p:cTn id="76" dur="1" fill="hold">
                                          <p:stCondLst>
                                            <p:cond delay="0"/>
                                          </p:stCondLst>
                                        </p:cTn>
                                        <p:tgtEl>
                                          <p:spTgt spid="23">
                                            <p:bg/>
                                          </p:spTgt>
                                        </p:tgtEl>
                                        <p:attrNameLst>
                                          <p:attrName>style.visibility</p:attrName>
                                        </p:attrNameLst>
                                      </p:cBhvr>
                                      <p:to>
                                        <p:strVal val="visible"/>
                                      </p:to>
                                    </p:set>
                                    <p:animEffect transition="in" filter="randombar(horizontal)">
                                      <p:cBhvr>
                                        <p:cTn id="77" dur="500"/>
                                        <p:tgtEl>
                                          <p:spTgt spid="23">
                                            <p:bg/>
                                          </p:spTgt>
                                        </p:tgtEl>
                                      </p:cBhvr>
                                    </p:animEffect>
                                  </p:childTnLst>
                                </p:cTn>
                              </p:par>
                            </p:childTnLst>
                          </p:cTn>
                        </p:par>
                        <p:par>
                          <p:cTn id="78" fill="hold">
                            <p:stCondLst>
                              <p:cond delay="4250"/>
                            </p:stCondLst>
                            <p:childTnLst>
                              <p:par>
                                <p:cTn id="79" presetID="14" presetClass="entr" presetSubtype="1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81" dur="500"/>
                                        <p:tgtEl>
                                          <p:spTgt spid="23">
                                            <p:txEl>
                                              <p:pRg st="0" end="0"/>
                                            </p:txEl>
                                          </p:spTgt>
                                        </p:tgtEl>
                                      </p:cBhvr>
                                    </p:animEffect>
                                  </p:childTnLst>
                                </p:cTn>
                              </p:par>
                            </p:childTnLst>
                          </p:cTn>
                        </p:par>
                        <p:par>
                          <p:cTn id="82" fill="hold">
                            <p:stCondLst>
                              <p:cond delay="4750"/>
                            </p:stCondLst>
                            <p:childTnLst>
                              <p:par>
                                <p:cTn id="83" presetID="14" presetClass="entr" presetSubtype="10" fill="hold" grpId="0" nodeType="after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8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Lst>
      </p:bldP>
      <p:bldP spid="18" grpId="0" build="p" animBg="1">
        <p:tmplLst>
          <p:tmpl>
            <p:tnLst>
              <p:par>
                <p:cTn presetID="14" presetClass="entr" presetSubtype="1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3" grpId="0" build="p" animBg="1">
        <p:tmplLst>
          <p:tmpl>
            <p:tnLst>
              <p:par>
                <p:cTn presetID="14" presetClass="entr" presetSubtype="1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build="p">
        <p:tmplLst>
          <p:tmpl lvl="1">
            <p:tnLst>
              <p:par>
                <p:cTn presetID="14" presetClass="entr" presetSubtype="1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randombar(horizontal)">
                      <p:cBhvr>
                        <p:cTn dur="500"/>
                        <p:tgtEl>
                          <p:spTgt spid="2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Vertic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23" name="テキスト プレースホルダー 22"/>
          <p:cNvSpPr>
            <a:spLocks noGrp="1"/>
          </p:cNvSpPr>
          <p:nvPr>
            <p:ph type="body" sz="quarter" idx="13" hasCustomPrompt="1"/>
          </p:nvPr>
        </p:nvSpPr>
        <p:spPr>
          <a:xfrm>
            <a:off x="1356978" y="2551212"/>
            <a:ext cx="5265948" cy="6243067"/>
          </a:xfrm>
        </p:spPr>
        <p:txBody>
          <a:bodyPr anchor="ctr">
            <a:normAutofit/>
          </a:bodyPr>
          <a:lstStyle>
            <a:lvl1pPr algn="l">
              <a:defRPr sz="4400">
                <a:latin typeface="Aleo-BoldItalic" pitchFamily="34" charset="0"/>
              </a:defRPr>
            </a:lvl1pPr>
          </a:lstStyle>
          <a:p>
            <a:pPr lvl="0"/>
            <a:r>
              <a:rPr lang="en-US" dirty="0" smtClean="0"/>
              <a:t>“Text Here”</a:t>
            </a:r>
            <a:endParaRPr lang="en-US" dirty="0"/>
          </a:p>
        </p:txBody>
      </p:sp>
      <p:sp>
        <p:nvSpPr>
          <p:cNvPr id="25" name="テキスト プレースホルダー 5"/>
          <p:cNvSpPr>
            <a:spLocks noGrp="1"/>
          </p:cNvSpPr>
          <p:nvPr>
            <p:ph type="body" sz="quarter" idx="14" hasCustomPrompt="1"/>
          </p:nvPr>
        </p:nvSpPr>
        <p:spPr>
          <a:xfrm>
            <a:off x="6694934" y="4304948"/>
            <a:ext cx="10738556" cy="2782768"/>
          </a:xfrm>
        </p:spPr>
        <p:txBody>
          <a:bodyPr anchor="ctr"/>
          <a:lstStyle>
            <a:lvl1pPr algn="l">
              <a:defRPr baseline="0"/>
            </a:lvl1pPr>
          </a:lstStyle>
          <a:p>
            <a:pPr lvl="0"/>
            <a:r>
              <a:rPr lang="en-US" dirty="0" smtClean="0"/>
              <a:t>Text Here</a:t>
            </a:r>
            <a:endParaRPr lang="en-US" dirty="0"/>
          </a:p>
        </p:txBody>
      </p:sp>
    </p:spTree>
    <p:extLst>
      <p:ext uri="{BB962C8B-B14F-4D97-AF65-F5344CB8AC3E}">
        <p14:creationId xmlns:p14="http://schemas.microsoft.com/office/powerpoint/2010/main" val="184140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5">
                                            <p:txEl>
                                              <p:pRg st="0" end="0"/>
                                            </p:txEl>
                                          </p:spTgt>
                                        </p:tgtEl>
                                        <p:attrNameLst>
                                          <p:attrName>style.visibility</p:attrName>
                                        </p:attrNameLst>
                                      </p:cBhvr>
                                      <p:to>
                                        <p:strVal val="visible"/>
                                      </p:to>
                                    </p:set>
                                    <p:animEffect transition="in" filter="fade">
                                      <p:cBhvr>
                                        <p:cTn id="55"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23" name="テキスト プレースホルダー 22"/>
          <p:cNvSpPr>
            <a:spLocks noGrp="1"/>
          </p:cNvSpPr>
          <p:nvPr>
            <p:ph type="body" sz="quarter" idx="13" hasCustomPrompt="1"/>
          </p:nvPr>
        </p:nvSpPr>
        <p:spPr>
          <a:xfrm>
            <a:off x="1006302" y="3631332"/>
            <a:ext cx="16427188" cy="1080120"/>
          </a:xfrm>
        </p:spPr>
        <p:txBody>
          <a:bodyPr anchor="ctr">
            <a:normAutofit/>
          </a:bodyPr>
          <a:lstStyle>
            <a:lvl1pPr algn="ctr">
              <a:defRPr sz="4400">
                <a:latin typeface="Aleo-BoldItalic" pitchFamily="34" charset="0"/>
              </a:defRPr>
            </a:lvl1pPr>
          </a:lstStyle>
          <a:p>
            <a:pPr lvl="0"/>
            <a:r>
              <a:rPr lang="en-US" dirty="0" smtClean="0"/>
              <a:t>“Text Here”</a:t>
            </a:r>
            <a:endParaRPr lang="en-US" dirty="0"/>
          </a:p>
        </p:txBody>
      </p:sp>
      <p:sp>
        <p:nvSpPr>
          <p:cNvPr id="6" name="テキスト プレースホルダー 5"/>
          <p:cNvSpPr>
            <a:spLocks noGrp="1"/>
          </p:cNvSpPr>
          <p:nvPr>
            <p:ph type="body" sz="quarter" idx="14" hasCustomPrompt="1"/>
          </p:nvPr>
        </p:nvSpPr>
        <p:spPr>
          <a:xfrm>
            <a:off x="1015666" y="4664988"/>
            <a:ext cx="16417824" cy="2782768"/>
          </a:xfrm>
        </p:spPr>
        <p:txBody>
          <a:bodyPr/>
          <a:lstStyle>
            <a:lvl1pPr algn="ctr">
              <a:defRPr baseline="0"/>
            </a:lvl1pPr>
          </a:lstStyle>
          <a:p>
            <a:pPr lvl="0"/>
            <a:r>
              <a:rPr lang="en-US" dirty="0" smtClean="0"/>
              <a:t>Text Here</a:t>
            </a:r>
            <a:endParaRPr lang="en-US" dirty="0"/>
          </a:p>
        </p:txBody>
      </p:sp>
    </p:spTree>
    <p:extLst>
      <p:ext uri="{BB962C8B-B14F-4D97-AF65-F5344CB8AC3E}">
        <p14:creationId xmlns:p14="http://schemas.microsoft.com/office/powerpoint/2010/main" val="39751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Horizontal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23" name="テキスト プレースホルダー 22"/>
          <p:cNvSpPr>
            <a:spLocks noGrp="1"/>
          </p:cNvSpPr>
          <p:nvPr>
            <p:ph type="body" sz="quarter" idx="13" hasCustomPrompt="1"/>
          </p:nvPr>
        </p:nvSpPr>
        <p:spPr>
          <a:xfrm>
            <a:off x="2590478" y="6007596"/>
            <a:ext cx="12599218" cy="1080120"/>
          </a:xfrm>
        </p:spPr>
        <p:txBody>
          <a:bodyPr anchor="ctr">
            <a:normAutofit/>
          </a:bodyPr>
          <a:lstStyle>
            <a:lvl1pPr algn="ctr">
              <a:defRPr sz="4400">
                <a:latin typeface="Aleo-BoldItalic" pitchFamily="34" charset="0"/>
              </a:defRPr>
            </a:lvl1pPr>
          </a:lstStyle>
          <a:p>
            <a:pPr lvl="0"/>
            <a:r>
              <a:rPr lang="en-US" dirty="0" smtClean="0"/>
              <a:t>“Text Here”</a:t>
            </a:r>
            <a:endParaRPr lang="en-US" dirty="0"/>
          </a:p>
        </p:txBody>
      </p:sp>
      <p:sp>
        <p:nvSpPr>
          <p:cNvPr id="6" name="テキスト プレースホルダー 5"/>
          <p:cNvSpPr>
            <a:spLocks noGrp="1"/>
          </p:cNvSpPr>
          <p:nvPr>
            <p:ph type="body" sz="quarter" idx="14" hasCustomPrompt="1"/>
          </p:nvPr>
        </p:nvSpPr>
        <p:spPr>
          <a:xfrm>
            <a:off x="2599842" y="7041252"/>
            <a:ext cx="12592036" cy="2782768"/>
          </a:xfrm>
        </p:spPr>
        <p:txBody>
          <a:bodyPr/>
          <a:lstStyle>
            <a:lvl1pPr algn="ctr">
              <a:defRPr baseline="0"/>
            </a:lvl1pPr>
          </a:lstStyle>
          <a:p>
            <a:pPr lvl="0"/>
            <a:r>
              <a:rPr lang="en-US" dirty="0" smtClean="0"/>
              <a:t>Text Here</a:t>
            </a:r>
            <a:endParaRPr lang="en-US" dirty="0"/>
          </a:p>
        </p:txBody>
      </p:sp>
    </p:spTree>
    <p:extLst>
      <p:ext uri="{BB962C8B-B14F-4D97-AF65-F5344CB8AC3E}">
        <p14:creationId xmlns:p14="http://schemas.microsoft.com/office/powerpoint/2010/main" val="356057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Tree>
    <p:extLst>
      <p:ext uri="{BB962C8B-B14F-4D97-AF65-F5344CB8AC3E}">
        <p14:creationId xmlns:p14="http://schemas.microsoft.com/office/powerpoint/2010/main" val="11917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8" name="図プレースホルダー 7"/>
          <p:cNvSpPr>
            <a:spLocks noGrp="1" noChangeAspect="1"/>
          </p:cNvSpPr>
          <p:nvPr>
            <p:ph type="pic" sz="quarter" idx="13" hasCustomPrompt="1"/>
          </p:nvPr>
        </p:nvSpPr>
        <p:spPr>
          <a:xfrm>
            <a:off x="2014538" y="2766889"/>
            <a:ext cx="5760516" cy="5760516"/>
          </a:xfrm>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25" name="テキスト プレースホルダー 5"/>
          <p:cNvSpPr>
            <a:spLocks noGrp="1"/>
          </p:cNvSpPr>
          <p:nvPr>
            <p:ph type="body" sz="quarter" idx="15" hasCustomPrompt="1"/>
          </p:nvPr>
        </p:nvSpPr>
        <p:spPr>
          <a:xfrm>
            <a:off x="8011092" y="2765632"/>
            <a:ext cx="8476929" cy="721683"/>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6" name="テキスト プレースホルダー 5"/>
          <p:cNvSpPr>
            <a:spLocks noGrp="1"/>
          </p:cNvSpPr>
          <p:nvPr>
            <p:ph type="body" sz="quarter" idx="16" hasCustomPrompt="1"/>
          </p:nvPr>
        </p:nvSpPr>
        <p:spPr>
          <a:xfrm>
            <a:off x="7991078" y="3631332"/>
            <a:ext cx="8496943" cy="5328592"/>
          </a:xfrm>
        </p:spPr>
        <p:txBody>
          <a:bodyPr anchor="t">
            <a:normAutofit/>
          </a:bodyPr>
          <a:lstStyle>
            <a:lvl1pPr algn="l">
              <a:defRPr sz="2400" baseline="0"/>
            </a:lvl1pPr>
          </a:lstStyle>
          <a:p>
            <a:pPr lvl="0"/>
            <a:r>
              <a:rPr lang="en-US" dirty="0" smtClean="0"/>
              <a:t>Text Here</a:t>
            </a:r>
            <a:endParaRPr lang="en-US" dirty="0"/>
          </a:p>
        </p:txBody>
      </p:sp>
      <p:sp>
        <p:nvSpPr>
          <p:cNvPr id="22" name="テキスト プレースホルダー 5"/>
          <p:cNvSpPr>
            <a:spLocks noGrp="1"/>
          </p:cNvSpPr>
          <p:nvPr>
            <p:ph type="body" sz="quarter" idx="14" hasCustomPrompt="1"/>
          </p:nvPr>
        </p:nvSpPr>
        <p:spPr>
          <a:xfrm rot="21288877">
            <a:off x="2253290" y="8210533"/>
            <a:ext cx="5760000" cy="766544"/>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3200" baseline="0">
                <a:solidFill>
                  <a:schemeClr val="bg1">
                    <a:lumMod val="85000"/>
                  </a:schemeClr>
                </a:solidFill>
                <a:latin typeface="Aleo-BoldItalic" pitchFamily="34" charset="0"/>
              </a:defRPr>
            </a:lvl1pPr>
          </a:lstStyle>
          <a:p>
            <a:pPr lvl="0"/>
            <a:r>
              <a:rPr lang="en-US" dirty="0" smtClean="0"/>
              <a:t>Caption Here</a:t>
            </a:r>
            <a:endParaRPr lang="en-US" dirty="0"/>
          </a:p>
        </p:txBody>
      </p:sp>
    </p:spTree>
    <p:extLst>
      <p:ext uri="{BB962C8B-B14F-4D97-AF65-F5344CB8AC3E}">
        <p14:creationId xmlns:p14="http://schemas.microsoft.com/office/powerpoint/2010/main" val="34506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1250"/>
                            </p:stCondLst>
                            <p:childTnLst>
                              <p:par>
                                <p:cTn id="55" presetID="22" presetClass="entr" presetSubtype="4" fill="hold" grpId="0" nodeType="afterEffect">
                                  <p:stCondLst>
                                    <p:cond delay="0"/>
                                  </p:stCondLst>
                                  <p:childTnLst>
                                    <p:set>
                                      <p:cBhvr>
                                        <p:cTn id="56" dur="1" fill="hold">
                                          <p:stCondLst>
                                            <p:cond delay="0"/>
                                          </p:stCondLst>
                                        </p:cTn>
                                        <p:tgtEl>
                                          <p:spTgt spid="22">
                                            <p:bg/>
                                          </p:spTgt>
                                        </p:tgtEl>
                                        <p:attrNameLst>
                                          <p:attrName>style.visibility</p:attrName>
                                        </p:attrNameLst>
                                      </p:cBhvr>
                                      <p:to>
                                        <p:strVal val="visible"/>
                                      </p:to>
                                    </p:set>
                                    <p:animEffect transition="in" filter="wipe(down)">
                                      <p:cBhvr>
                                        <p:cTn id="57" dur="500"/>
                                        <p:tgtEl>
                                          <p:spTgt spid="22">
                                            <p:bg/>
                                          </p:spTgt>
                                        </p:tgtEl>
                                      </p:cBhvr>
                                    </p:animEffect>
                                  </p:childTnLst>
                                </p:cTn>
                              </p:par>
                            </p:childTnLst>
                          </p:cTn>
                        </p:par>
                        <p:par>
                          <p:cTn id="58" fill="hold">
                            <p:stCondLst>
                              <p:cond delay="1750"/>
                            </p:stCondLst>
                            <p:childTnLst>
                              <p:par>
                                <p:cTn id="59" presetID="22" presetClass="entr" presetSubtype="4" fill="hold" grpId="0" nodeType="after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wipe(down)">
                                      <p:cBhvr>
                                        <p:cTn id="61" dur="500"/>
                                        <p:tgtEl>
                                          <p:spTgt spid="22">
                                            <p:txEl>
                                              <p:pRg st="0" end="0"/>
                                            </p:txEl>
                                          </p:spTgt>
                                        </p:tgtEl>
                                      </p:cBhvr>
                                    </p:animEffect>
                                  </p:childTnLst>
                                </p:cTn>
                              </p:par>
                            </p:childTnLst>
                          </p:cTn>
                        </p:par>
                        <p:par>
                          <p:cTn id="62" fill="hold">
                            <p:stCondLst>
                              <p:cond delay="2250"/>
                            </p:stCondLst>
                            <p:childTnLst>
                              <p:par>
                                <p:cTn id="63" presetID="42" presetClass="entr" presetSubtype="0" fill="hold" grpId="0" nodeType="afterEffect">
                                  <p:stCondLst>
                                    <p:cond delay="0"/>
                                  </p:stCondLst>
                                  <p:childTnLst>
                                    <p:set>
                                      <p:cBhvr>
                                        <p:cTn id="64" dur="1" fill="hold">
                                          <p:stCondLst>
                                            <p:cond delay="0"/>
                                          </p:stCondLst>
                                        </p:cTn>
                                        <p:tgtEl>
                                          <p:spTgt spid="25">
                                            <p:bg/>
                                          </p:spTgt>
                                        </p:tgtEl>
                                        <p:attrNameLst>
                                          <p:attrName>style.visibility</p:attrName>
                                        </p:attrNameLst>
                                      </p:cBhvr>
                                      <p:to>
                                        <p:strVal val="visible"/>
                                      </p:to>
                                    </p:set>
                                    <p:animEffect transition="in" filter="fade">
                                      <p:cBhvr>
                                        <p:cTn id="65" dur="500"/>
                                        <p:tgtEl>
                                          <p:spTgt spid="25">
                                            <p:bg/>
                                          </p:spTgt>
                                        </p:tgtEl>
                                      </p:cBhvr>
                                    </p:animEffect>
                                    <p:anim calcmode="lin" valueType="num">
                                      <p:cBhvr>
                                        <p:cTn id="66" dur="500" fill="hold"/>
                                        <p:tgtEl>
                                          <p:spTgt spid="25">
                                            <p:bg/>
                                          </p:spTgt>
                                        </p:tgtEl>
                                        <p:attrNameLst>
                                          <p:attrName>ppt_x</p:attrName>
                                        </p:attrNameLst>
                                      </p:cBhvr>
                                      <p:tavLst>
                                        <p:tav tm="0">
                                          <p:val>
                                            <p:strVal val="#ppt_x"/>
                                          </p:val>
                                        </p:tav>
                                        <p:tav tm="100000">
                                          <p:val>
                                            <p:strVal val="#ppt_x"/>
                                          </p:val>
                                        </p:tav>
                                      </p:tavLst>
                                    </p:anim>
                                    <p:anim calcmode="lin" valueType="num">
                                      <p:cBhvr>
                                        <p:cTn id="67" dur="500" fill="hold"/>
                                        <p:tgtEl>
                                          <p:spTgt spid="25">
                                            <p:bg/>
                                          </p:spTgt>
                                        </p:tgtEl>
                                        <p:attrNameLst>
                                          <p:attrName>ppt_y</p:attrName>
                                        </p:attrNameLst>
                                      </p:cBhvr>
                                      <p:tavLst>
                                        <p:tav tm="0">
                                          <p:val>
                                            <p:strVal val="#ppt_y+.1"/>
                                          </p:val>
                                        </p:tav>
                                        <p:tav tm="100000">
                                          <p:val>
                                            <p:strVal val="#ppt_y"/>
                                          </p:val>
                                        </p:tav>
                                      </p:tavLst>
                                    </p:anim>
                                  </p:childTnLst>
                                </p:cTn>
                              </p:par>
                            </p:childTnLst>
                          </p:cTn>
                        </p:par>
                        <p:par>
                          <p:cTn id="68" fill="hold">
                            <p:stCondLst>
                              <p:cond delay="2750"/>
                            </p:stCondLst>
                            <p:childTnLst>
                              <p:par>
                                <p:cTn id="69" presetID="42" presetClass="entr" presetSubtype="0" fill="hold" grpId="0"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fade">
                                      <p:cBhvr>
                                        <p:cTn id="71" dur="500"/>
                                        <p:tgtEl>
                                          <p:spTgt spid="25">
                                            <p:txEl>
                                              <p:pRg st="0" end="0"/>
                                            </p:txEl>
                                          </p:spTgt>
                                        </p:tgtEl>
                                      </p:cBhvr>
                                    </p:animEffect>
                                    <p:anim calcmode="lin" valueType="num">
                                      <p:cBhvr>
                                        <p:cTn id="7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grpId="0" nodeType="afterEffect">
                                  <p:stCondLst>
                                    <p:cond delay="0"/>
                                  </p:stCondLst>
                                  <p:childTnLst>
                                    <p:set>
                                      <p:cBhvr>
                                        <p:cTn id="76" dur="1" fill="hold">
                                          <p:stCondLst>
                                            <p:cond delay="0"/>
                                          </p:stCondLst>
                                        </p:cTn>
                                        <p:tgtEl>
                                          <p:spTgt spid="26">
                                            <p:txEl>
                                              <p:pRg st="0" end="0"/>
                                            </p:txEl>
                                          </p:spTgt>
                                        </p:tgtEl>
                                        <p:attrNameLst>
                                          <p:attrName>style.visibility</p:attrName>
                                        </p:attrNameLst>
                                      </p:cBhvr>
                                      <p:to>
                                        <p:strVal val="visible"/>
                                      </p:to>
                                    </p:set>
                                    <p:animEffect transition="in" filter="fade">
                                      <p:cBhvr>
                                        <p:cTn id="77" dur="500"/>
                                        <p:tgtEl>
                                          <p:spTgt spid="26">
                                            <p:txEl>
                                              <p:pRg st="0" end="0"/>
                                            </p:txEl>
                                          </p:spTgt>
                                        </p:tgtEl>
                                      </p:cBhvr>
                                    </p:animEffect>
                                    <p:anim calcmode="lin" valueType="num">
                                      <p:cBhvr>
                                        <p:cTn id="7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5" grpId="0" build="p" animBg="1">
        <p:tmplLst>
          <p:tmpl>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 lvl="1">
            <p:tnLst>
              <p:par>
                <p:cTn presetID="42"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anim calcmode="lin" valueType="num">
                      <p:cBhvr>
                        <p:cTn dur="500" fill="hold"/>
                        <p:tgtEl>
                          <p:spTgt spid="25"/>
                        </p:tgtEl>
                        <p:attrNameLst>
                          <p:attrName>ppt_x</p:attrName>
                        </p:attrNameLst>
                      </p:cBhvr>
                      <p:tavLst>
                        <p:tav tm="0">
                          <p:val>
                            <p:strVal val="#ppt_x"/>
                          </p:val>
                        </p:tav>
                        <p:tav tm="100000">
                          <p:val>
                            <p:strVal val="#ppt_x"/>
                          </p:val>
                        </p:tav>
                      </p:tavLst>
                    </p:anim>
                    <p:anim calcmode="lin" valueType="num">
                      <p:cBhvr>
                        <p:cTn dur="500" fill="hold"/>
                        <p:tgtEl>
                          <p:spTgt spid="25"/>
                        </p:tgtEl>
                        <p:attrNameLst>
                          <p:attrName>ppt_y</p:attrName>
                        </p:attrNameLst>
                      </p:cBhvr>
                      <p:tavLst>
                        <p:tav tm="0">
                          <p:val>
                            <p:strVal val="#ppt_y+.1"/>
                          </p:val>
                        </p:tav>
                        <p:tav tm="100000">
                          <p:val>
                            <p:strVal val="#ppt_y"/>
                          </p:val>
                        </p:tav>
                      </p:tavLst>
                    </p:anim>
                  </p:childTnLst>
                </p:cTn>
              </p:par>
            </p:tnLst>
          </p:tmpl>
        </p:tmplLst>
      </p:bldP>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anim calcmode="lin" valueType="num">
                      <p:cBhvr>
                        <p:cTn dur="500" fill="hold"/>
                        <p:tgtEl>
                          <p:spTgt spid="26"/>
                        </p:tgtEl>
                        <p:attrNameLst>
                          <p:attrName>ppt_x</p:attrName>
                        </p:attrNameLst>
                      </p:cBhvr>
                      <p:tavLst>
                        <p:tav tm="0">
                          <p:val>
                            <p:strVal val="#ppt_x"/>
                          </p:val>
                        </p:tav>
                        <p:tav tm="100000">
                          <p:val>
                            <p:strVal val="#ppt_x"/>
                          </p:val>
                        </p:tav>
                      </p:tavLst>
                    </p:anim>
                    <p:anim calcmode="lin" valueType="num">
                      <p:cBhvr>
                        <p:cTn dur="500" fill="hold"/>
                        <p:tgtEl>
                          <p:spTgt spid="26"/>
                        </p:tgtEl>
                        <p:attrNameLst>
                          <p:attrName>ppt_y</p:attrName>
                        </p:attrNameLst>
                      </p:cBhvr>
                      <p:tavLst>
                        <p:tav tm="0">
                          <p:val>
                            <p:strVal val="#ppt_y+.1"/>
                          </p:val>
                        </p:tav>
                        <p:tav tm="100000">
                          <p:val>
                            <p:strVal val="#ppt_y"/>
                          </p:val>
                        </p:tav>
                      </p:tavLst>
                    </p:anim>
                  </p:childTnLst>
                </p:cTn>
              </p:par>
            </p:tnLst>
          </p:tmpl>
        </p:tmplLst>
      </p:bldP>
      <p:bldP spid="22" grpId="0" build="p" animBg="1">
        <p:tmplLst>
          <p:tmpl>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8" name="図プレースホルダー 7"/>
          <p:cNvSpPr>
            <a:spLocks noGrp="1" noChangeAspect="1"/>
          </p:cNvSpPr>
          <p:nvPr>
            <p:ph type="pic" sz="quarter" idx="13" hasCustomPrompt="1"/>
          </p:nvPr>
        </p:nvSpPr>
        <p:spPr>
          <a:xfrm>
            <a:off x="1006302" y="3064786"/>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22" name="テキスト プレースホルダー 5"/>
          <p:cNvSpPr>
            <a:spLocks noGrp="1"/>
          </p:cNvSpPr>
          <p:nvPr>
            <p:ph type="body" sz="quarter" idx="14" hasCustomPrompt="1"/>
          </p:nvPr>
        </p:nvSpPr>
        <p:spPr>
          <a:xfrm rot="21288877">
            <a:off x="448802" y="6347140"/>
            <a:ext cx="4354395" cy="607972"/>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smtClean="0"/>
              <a:t>Caption Here</a:t>
            </a:r>
            <a:endParaRPr lang="en-US" dirty="0"/>
          </a:p>
        </p:txBody>
      </p:sp>
      <p:sp>
        <p:nvSpPr>
          <p:cNvPr id="18" name="図プレースホルダー 7"/>
          <p:cNvSpPr>
            <a:spLocks noGrp="1" noChangeAspect="1"/>
          </p:cNvSpPr>
          <p:nvPr>
            <p:ph type="pic" sz="quarter" idx="15" hasCustomPrompt="1"/>
          </p:nvPr>
        </p:nvSpPr>
        <p:spPr>
          <a:xfrm>
            <a:off x="5182766" y="4361276"/>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23" name="テキスト プレースホルダー 5"/>
          <p:cNvSpPr>
            <a:spLocks noGrp="1"/>
          </p:cNvSpPr>
          <p:nvPr>
            <p:ph type="body" sz="quarter" idx="16" hasCustomPrompt="1"/>
          </p:nvPr>
        </p:nvSpPr>
        <p:spPr>
          <a:xfrm rot="21288877">
            <a:off x="4625266" y="7643630"/>
            <a:ext cx="4354395" cy="607972"/>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smtClean="0"/>
              <a:t>Caption Here</a:t>
            </a:r>
            <a:endParaRPr lang="en-US" dirty="0"/>
          </a:p>
        </p:txBody>
      </p:sp>
      <p:sp>
        <p:nvSpPr>
          <p:cNvPr id="24" name="図プレースホルダー 7"/>
          <p:cNvSpPr>
            <a:spLocks noGrp="1" noChangeAspect="1"/>
          </p:cNvSpPr>
          <p:nvPr>
            <p:ph type="pic" sz="quarter" idx="17" hasCustomPrompt="1"/>
          </p:nvPr>
        </p:nvSpPr>
        <p:spPr>
          <a:xfrm>
            <a:off x="9359230" y="2617184"/>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27" name="テキスト プレースホルダー 5"/>
          <p:cNvSpPr>
            <a:spLocks noGrp="1"/>
          </p:cNvSpPr>
          <p:nvPr>
            <p:ph type="body" sz="quarter" idx="18" hasCustomPrompt="1"/>
          </p:nvPr>
        </p:nvSpPr>
        <p:spPr>
          <a:xfrm rot="21288877">
            <a:off x="8801730" y="5899538"/>
            <a:ext cx="4354395" cy="607972"/>
          </a:xfrm>
          <a:gradFill flip="none" rotWithShape="1">
            <a:gsLst>
              <a:gs pos="0">
                <a:schemeClr val="accent3">
                  <a:alpha val="0"/>
                </a:schemeClr>
              </a:gs>
              <a:gs pos="50000">
                <a:schemeClr val="accent3"/>
              </a:gs>
              <a:gs pos="100000">
                <a:schemeClr val="accent3"/>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smtClean="0"/>
              <a:t>Caption Here</a:t>
            </a:r>
            <a:endParaRPr lang="en-US" dirty="0"/>
          </a:p>
        </p:txBody>
      </p:sp>
      <p:sp>
        <p:nvSpPr>
          <p:cNvPr id="28" name="図プレースホルダー 7"/>
          <p:cNvSpPr>
            <a:spLocks noGrp="1" noChangeAspect="1"/>
          </p:cNvSpPr>
          <p:nvPr>
            <p:ph type="pic" sz="quarter" idx="19" hasCustomPrompt="1"/>
          </p:nvPr>
        </p:nvSpPr>
        <p:spPr>
          <a:xfrm>
            <a:off x="13535694" y="3477508"/>
            <a:ext cx="3374388"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29" name="テキスト プレースホルダー 5"/>
          <p:cNvSpPr>
            <a:spLocks noGrp="1"/>
          </p:cNvSpPr>
          <p:nvPr>
            <p:ph type="body" sz="quarter" idx="20" hasCustomPrompt="1"/>
          </p:nvPr>
        </p:nvSpPr>
        <p:spPr>
          <a:xfrm rot="21288877">
            <a:off x="12978194" y="6759862"/>
            <a:ext cx="4354395" cy="607972"/>
          </a:xfrm>
          <a:gradFill flip="none" rotWithShape="1">
            <a:gsLst>
              <a:gs pos="0">
                <a:schemeClr val="accent4">
                  <a:alpha val="0"/>
                </a:schemeClr>
              </a:gs>
              <a:gs pos="50000">
                <a:schemeClr val="accent4"/>
              </a:gs>
              <a:gs pos="100000">
                <a:schemeClr val="accent4"/>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smtClean="0"/>
              <a:t>Caption Here</a:t>
            </a:r>
            <a:endParaRPr lang="en-US" dirty="0"/>
          </a:p>
        </p:txBody>
      </p:sp>
      <p:sp>
        <p:nvSpPr>
          <p:cNvPr id="30" name="テキスト プレースホルダー 5"/>
          <p:cNvSpPr>
            <a:spLocks noGrp="1"/>
          </p:cNvSpPr>
          <p:nvPr>
            <p:ph type="body" sz="quarter" idx="21" hasCustomPrompt="1"/>
          </p:nvPr>
        </p:nvSpPr>
        <p:spPr>
          <a:xfrm>
            <a:off x="934294" y="7303740"/>
            <a:ext cx="3456384" cy="1440160"/>
          </a:xfrm>
        </p:spPr>
        <p:txBody>
          <a:bodyPr anchor="t">
            <a:normAutofit/>
          </a:bodyPr>
          <a:lstStyle>
            <a:lvl1pPr algn="l">
              <a:defRPr sz="2000" baseline="0"/>
            </a:lvl1pPr>
          </a:lstStyle>
          <a:p>
            <a:pPr lvl="0"/>
            <a:r>
              <a:rPr lang="en-US" dirty="0" smtClean="0"/>
              <a:t>Text Here</a:t>
            </a:r>
            <a:endParaRPr lang="en-US" dirty="0"/>
          </a:p>
        </p:txBody>
      </p:sp>
      <p:sp>
        <p:nvSpPr>
          <p:cNvPr id="31" name="テキスト プレースホルダー 5"/>
          <p:cNvSpPr>
            <a:spLocks noGrp="1"/>
          </p:cNvSpPr>
          <p:nvPr>
            <p:ph type="body" sz="quarter" idx="22" hasCustomPrompt="1"/>
          </p:nvPr>
        </p:nvSpPr>
        <p:spPr>
          <a:xfrm>
            <a:off x="5038752" y="8599884"/>
            <a:ext cx="3456384" cy="1440160"/>
          </a:xfrm>
        </p:spPr>
        <p:txBody>
          <a:bodyPr anchor="t">
            <a:normAutofit/>
          </a:bodyPr>
          <a:lstStyle>
            <a:lvl1pPr algn="l">
              <a:defRPr sz="2000" baseline="0"/>
            </a:lvl1pPr>
          </a:lstStyle>
          <a:p>
            <a:pPr lvl="0"/>
            <a:r>
              <a:rPr lang="en-US" dirty="0" smtClean="0"/>
              <a:t>Text Here</a:t>
            </a:r>
            <a:endParaRPr lang="en-US" dirty="0"/>
          </a:p>
        </p:txBody>
      </p:sp>
      <p:sp>
        <p:nvSpPr>
          <p:cNvPr id="32" name="テキスト プレースホルダー 5"/>
          <p:cNvSpPr>
            <a:spLocks noGrp="1"/>
          </p:cNvSpPr>
          <p:nvPr>
            <p:ph type="body" sz="quarter" idx="23" hasCustomPrompt="1"/>
          </p:nvPr>
        </p:nvSpPr>
        <p:spPr>
          <a:xfrm>
            <a:off x="9287224" y="6871692"/>
            <a:ext cx="3456384" cy="1440160"/>
          </a:xfrm>
        </p:spPr>
        <p:txBody>
          <a:bodyPr anchor="t">
            <a:normAutofit/>
          </a:bodyPr>
          <a:lstStyle>
            <a:lvl1pPr algn="l">
              <a:defRPr sz="2000" baseline="0"/>
            </a:lvl1pPr>
          </a:lstStyle>
          <a:p>
            <a:pPr lvl="0"/>
            <a:r>
              <a:rPr lang="en-US" dirty="0" smtClean="0"/>
              <a:t>Text Here</a:t>
            </a:r>
            <a:endParaRPr lang="en-US" dirty="0"/>
          </a:p>
        </p:txBody>
      </p:sp>
      <p:sp>
        <p:nvSpPr>
          <p:cNvPr id="33" name="テキスト プレースホルダー 5"/>
          <p:cNvSpPr>
            <a:spLocks noGrp="1"/>
          </p:cNvSpPr>
          <p:nvPr>
            <p:ph type="body" sz="quarter" idx="24" hasCustomPrompt="1"/>
          </p:nvPr>
        </p:nvSpPr>
        <p:spPr>
          <a:xfrm>
            <a:off x="13463687" y="7591772"/>
            <a:ext cx="3456384" cy="1440160"/>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39840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bg/>
                                          </p:spTgt>
                                        </p:tgtEl>
                                        <p:attrNameLst>
                                          <p:attrName>style.visibility</p:attrName>
                                        </p:attrNameLst>
                                      </p:cBhvr>
                                      <p:to>
                                        <p:strVal val="visible"/>
                                      </p:to>
                                    </p:set>
                                    <p:animEffect transition="in" filter="wipe(down)">
                                      <p:cBhvr>
                                        <p:cTn id="56" dur="500"/>
                                        <p:tgtEl>
                                          <p:spTgt spid="22">
                                            <p:bg/>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wipe(down)">
                                      <p:cBhvr>
                                        <p:cTn id="59" dur="500"/>
                                        <p:tgtEl>
                                          <p:spTgt spid="22">
                                            <p:txEl>
                                              <p:pRg st="0" end="0"/>
                                            </p:txEl>
                                          </p:spTgt>
                                        </p:tgtEl>
                                      </p:cBhvr>
                                    </p:animEffect>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bg/>
                                          </p:spTgt>
                                        </p:tgtEl>
                                        <p:attrNameLst>
                                          <p:attrName>style.visibility</p:attrName>
                                        </p:attrNameLst>
                                      </p:cBhvr>
                                      <p:to>
                                        <p:strVal val="visible"/>
                                      </p:to>
                                    </p:set>
                                    <p:animEffect transition="in" filter="wipe(down)">
                                      <p:cBhvr>
                                        <p:cTn id="66" dur="500"/>
                                        <p:tgtEl>
                                          <p:spTgt spid="23">
                                            <p:bg/>
                                          </p:spTgt>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1750"/>
                            </p:stCondLst>
                            <p:childTnLst>
                              <p:par>
                                <p:cTn id="71" presetID="10"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7">
                                            <p:bg/>
                                          </p:spTgt>
                                        </p:tgtEl>
                                        <p:attrNameLst>
                                          <p:attrName>style.visibility</p:attrName>
                                        </p:attrNameLst>
                                      </p:cBhvr>
                                      <p:to>
                                        <p:strVal val="visible"/>
                                      </p:to>
                                    </p:set>
                                    <p:animEffect transition="in" filter="wipe(down)">
                                      <p:cBhvr>
                                        <p:cTn id="76" dur="500"/>
                                        <p:tgtEl>
                                          <p:spTgt spid="27">
                                            <p:bg/>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Effect transition="in" filter="wipe(down)">
                                      <p:cBhvr>
                                        <p:cTn id="79" dur="500"/>
                                        <p:tgtEl>
                                          <p:spTgt spid="27">
                                            <p:txEl>
                                              <p:pRg st="0" end="0"/>
                                            </p:txEl>
                                          </p:spTgt>
                                        </p:tgtEl>
                                      </p:cBhvr>
                                    </p:animEffect>
                                  </p:childTnLst>
                                </p:cTn>
                              </p:par>
                            </p:childTnLst>
                          </p:cTn>
                        </p:par>
                        <p:par>
                          <p:cTn id="80" fill="hold">
                            <p:stCondLst>
                              <p:cond delay="2250"/>
                            </p:stCondLst>
                            <p:childTnLst>
                              <p:par>
                                <p:cTn id="81" presetID="10"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bg/>
                                          </p:spTgt>
                                        </p:tgtEl>
                                        <p:attrNameLst>
                                          <p:attrName>style.visibility</p:attrName>
                                        </p:attrNameLst>
                                      </p:cBhvr>
                                      <p:to>
                                        <p:strVal val="visible"/>
                                      </p:to>
                                    </p:set>
                                    <p:animEffect transition="in" filter="wipe(down)">
                                      <p:cBhvr>
                                        <p:cTn id="86" dur="500"/>
                                        <p:tgtEl>
                                          <p:spTgt spid="29">
                                            <p:bg/>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9">
                                            <p:txEl>
                                              <p:pRg st="0" end="0"/>
                                            </p:txEl>
                                          </p:spTgt>
                                        </p:tgtEl>
                                        <p:attrNameLst>
                                          <p:attrName>style.visibility</p:attrName>
                                        </p:attrNameLst>
                                      </p:cBhvr>
                                      <p:to>
                                        <p:strVal val="visible"/>
                                      </p:to>
                                    </p:set>
                                    <p:animEffect transition="in" filter="wipe(down)">
                                      <p:cBhvr>
                                        <p:cTn id="89" dur="500"/>
                                        <p:tgtEl>
                                          <p:spTgt spid="29">
                                            <p:txEl>
                                              <p:pRg st="0" end="0"/>
                                            </p:txEl>
                                          </p:spTgt>
                                        </p:tgtEl>
                                      </p:cBhvr>
                                    </p:animEffect>
                                  </p:childTnLst>
                                </p:cTn>
                              </p:par>
                            </p:childTnLst>
                          </p:cTn>
                        </p:par>
                        <p:par>
                          <p:cTn id="90" fill="hold">
                            <p:stCondLst>
                              <p:cond delay="2750"/>
                            </p:stCondLst>
                            <p:childTnLst>
                              <p:par>
                                <p:cTn id="91" presetID="42" presetClass="entr" presetSubtype="0" fill="hold" grpId="0" nodeType="afterEffect">
                                  <p:stCondLst>
                                    <p:cond delay="0"/>
                                  </p:stCondLst>
                                  <p:childTnLst>
                                    <p:set>
                                      <p:cBhvr>
                                        <p:cTn id="92" dur="1" fill="hold">
                                          <p:stCondLst>
                                            <p:cond delay="0"/>
                                          </p:stCondLst>
                                        </p:cTn>
                                        <p:tgtEl>
                                          <p:spTgt spid="30">
                                            <p:txEl>
                                              <p:pRg st="0" end="0"/>
                                            </p:txEl>
                                          </p:spTgt>
                                        </p:tgtEl>
                                        <p:attrNameLst>
                                          <p:attrName>style.visibility</p:attrName>
                                        </p:attrNameLst>
                                      </p:cBhvr>
                                      <p:to>
                                        <p:strVal val="visible"/>
                                      </p:to>
                                    </p:set>
                                    <p:animEffect transition="in" filter="fade">
                                      <p:cBhvr>
                                        <p:cTn id="93" dur="500"/>
                                        <p:tgtEl>
                                          <p:spTgt spid="30">
                                            <p:txEl>
                                              <p:pRg st="0" end="0"/>
                                            </p:txEl>
                                          </p:spTgt>
                                        </p:tgtEl>
                                      </p:cBhvr>
                                    </p:animEffect>
                                    <p:anim calcmode="lin" valueType="num">
                                      <p:cBhvr>
                                        <p:cTn id="9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5"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96" fill="hold">
                            <p:stCondLst>
                              <p:cond delay="3250"/>
                            </p:stCondLst>
                            <p:childTnLst>
                              <p:par>
                                <p:cTn id="97" presetID="42" presetClass="entr" presetSubtype="0" fill="hold" grpId="0" nodeType="afterEffect">
                                  <p:stCondLst>
                                    <p:cond delay="0"/>
                                  </p:stCondLst>
                                  <p:childTnLst>
                                    <p:set>
                                      <p:cBhvr>
                                        <p:cTn id="98" dur="1" fill="hold">
                                          <p:stCondLst>
                                            <p:cond delay="0"/>
                                          </p:stCondLst>
                                        </p:cTn>
                                        <p:tgtEl>
                                          <p:spTgt spid="31">
                                            <p:txEl>
                                              <p:pRg st="0" end="0"/>
                                            </p:txEl>
                                          </p:spTgt>
                                        </p:tgtEl>
                                        <p:attrNameLst>
                                          <p:attrName>style.visibility</p:attrName>
                                        </p:attrNameLst>
                                      </p:cBhvr>
                                      <p:to>
                                        <p:strVal val="visible"/>
                                      </p:to>
                                    </p:set>
                                    <p:animEffect transition="in" filter="fade">
                                      <p:cBhvr>
                                        <p:cTn id="99" dur="500"/>
                                        <p:tgtEl>
                                          <p:spTgt spid="31">
                                            <p:txEl>
                                              <p:pRg st="0" end="0"/>
                                            </p:txEl>
                                          </p:spTgt>
                                        </p:tgtEl>
                                      </p:cBhvr>
                                    </p:animEffect>
                                    <p:anim calcmode="lin" valueType="num">
                                      <p:cBhvr>
                                        <p:cTn id="10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01"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102" fill="hold">
                            <p:stCondLst>
                              <p:cond delay="3750"/>
                            </p:stCondLst>
                            <p:childTnLst>
                              <p:par>
                                <p:cTn id="103" presetID="42" presetClass="entr" presetSubtype="0" fill="hold" grpId="0" nodeType="afterEffect">
                                  <p:stCondLst>
                                    <p:cond delay="0"/>
                                  </p:stCondLst>
                                  <p:childTnLst>
                                    <p:set>
                                      <p:cBhvr>
                                        <p:cTn id="104" dur="1" fill="hold">
                                          <p:stCondLst>
                                            <p:cond delay="0"/>
                                          </p:stCondLst>
                                        </p:cTn>
                                        <p:tgtEl>
                                          <p:spTgt spid="32">
                                            <p:txEl>
                                              <p:pRg st="0" end="0"/>
                                            </p:txEl>
                                          </p:spTgt>
                                        </p:tgtEl>
                                        <p:attrNameLst>
                                          <p:attrName>style.visibility</p:attrName>
                                        </p:attrNameLst>
                                      </p:cBhvr>
                                      <p:to>
                                        <p:strVal val="visible"/>
                                      </p:to>
                                    </p:set>
                                    <p:animEffect transition="in" filter="fade">
                                      <p:cBhvr>
                                        <p:cTn id="105" dur="500"/>
                                        <p:tgtEl>
                                          <p:spTgt spid="32">
                                            <p:txEl>
                                              <p:pRg st="0" end="0"/>
                                            </p:txEl>
                                          </p:spTgt>
                                        </p:tgtEl>
                                      </p:cBhvr>
                                    </p:animEffect>
                                    <p:anim calcmode="lin" valueType="num">
                                      <p:cBhvr>
                                        <p:cTn id="10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07" dur="5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08" fill="hold">
                            <p:stCondLst>
                              <p:cond delay="4250"/>
                            </p:stCondLst>
                            <p:childTnLst>
                              <p:par>
                                <p:cTn id="109" presetID="42" presetClass="entr" presetSubtype="0" fill="hold" grpId="0" nodeType="afterEffect">
                                  <p:stCondLst>
                                    <p:cond delay="0"/>
                                  </p:stCondLst>
                                  <p:childTnLst>
                                    <p:set>
                                      <p:cBhvr>
                                        <p:cTn id="110" dur="1" fill="hold">
                                          <p:stCondLst>
                                            <p:cond delay="0"/>
                                          </p:stCondLst>
                                        </p:cTn>
                                        <p:tgtEl>
                                          <p:spTgt spid="33">
                                            <p:txEl>
                                              <p:pRg st="0" end="0"/>
                                            </p:txEl>
                                          </p:spTgt>
                                        </p:tgtEl>
                                        <p:attrNameLst>
                                          <p:attrName>style.visibility</p:attrName>
                                        </p:attrNameLst>
                                      </p:cBhvr>
                                      <p:to>
                                        <p:strVal val="visible"/>
                                      </p:to>
                                    </p:set>
                                    <p:animEffect transition="in" filter="fade">
                                      <p:cBhvr>
                                        <p:cTn id="111" dur="500"/>
                                        <p:tgtEl>
                                          <p:spTgt spid="33">
                                            <p:txEl>
                                              <p:pRg st="0" end="0"/>
                                            </p:txEl>
                                          </p:spTgt>
                                        </p:tgtEl>
                                      </p:cBhvr>
                                    </p:animEffect>
                                    <p:anim calcmode="lin" valueType="num">
                                      <p:cBhvr>
                                        <p:cTn id="112"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13" dur="5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2" grpId="0" build="p" animBg="1">
        <p:tmplLst>
          <p:tmpl>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18" grpId="0"/>
      <p:bldP spid="23" grpId="0" build="p" animBg="1">
        <p:tmplLst>
          <p:tmpl>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p:bldP spid="27" grpId="0" build="p" animBg="1">
        <p:tmplLst>
          <p:tmpl>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p:bldP spid="29" grpId="0" build="p" animBg="1">
        <p:tmplLst>
          <p:tmpl>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anim calcmode="lin" valueType="num">
                      <p:cBhvr>
                        <p:cTn dur="500" fill="hold"/>
                        <p:tgtEl>
                          <p:spTgt spid="32"/>
                        </p:tgtEl>
                        <p:attrNameLst>
                          <p:attrName>ppt_x</p:attrName>
                        </p:attrNameLst>
                      </p:cBhvr>
                      <p:tavLst>
                        <p:tav tm="0">
                          <p:val>
                            <p:strVal val="#ppt_x"/>
                          </p:val>
                        </p:tav>
                        <p:tav tm="100000">
                          <p:val>
                            <p:strVal val="#ppt_x"/>
                          </p:val>
                        </p:tav>
                      </p:tavLst>
                    </p:anim>
                    <p:anim calcmode="lin" valueType="num">
                      <p:cBhvr>
                        <p:cTn dur="5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anim calcmode="lin" valueType="num">
                      <p:cBhvr>
                        <p:cTn dur="500" fill="hold"/>
                        <p:tgtEl>
                          <p:spTgt spid="33"/>
                        </p:tgtEl>
                        <p:attrNameLst>
                          <p:attrName>ppt_x</p:attrName>
                        </p:attrNameLst>
                      </p:cBhvr>
                      <p:tavLst>
                        <p:tav tm="0">
                          <p:val>
                            <p:strVal val="#ppt_x"/>
                          </p:val>
                        </p:tav>
                        <p:tav tm="100000">
                          <p:val>
                            <p:strVal val="#ppt_x"/>
                          </p:val>
                        </p:tav>
                      </p:tavLst>
                    </p:anim>
                    <p:anim calcmode="lin" valueType="num">
                      <p:cBhvr>
                        <p:cTn dur="5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Graphs -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30" name="テキスト プレースホルダー 5"/>
          <p:cNvSpPr>
            <a:spLocks noGrp="1"/>
          </p:cNvSpPr>
          <p:nvPr>
            <p:ph type="body" sz="quarter" idx="21" hasCustomPrompt="1"/>
          </p:nvPr>
        </p:nvSpPr>
        <p:spPr>
          <a:xfrm>
            <a:off x="1366342" y="7231732"/>
            <a:ext cx="3600400" cy="2016224"/>
          </a:xfrm>
        </p:spPr>
        <p:txBody>
          <a:bodyPr anchor="t">
            <a:normAutofit/>
          </a:bodyPr>
          <a:lstStyle>
            <a:lvl1pPr algn="l">
              <a:defRPr sz="2000" baseline="0"/>
            </a:lvl1pPr>
          </a:lstStyle>
          <a:p>
            <a:pPr lvl="0"/>
            <a:r>
              <a:rPr lang="en-US" dirty="0" smtClean="0"/>
              <a:t>Text Here</a:t>
            </a:r>
            <a:endParaRPr lang="en-US" dirty="0"/>
          </a:p>
        </p:txBody>
      </p:sp>
      <p:sp>
        <p:nvSpPr>
          <p:cNvPr id="31" name="テキスト プレースホルダー 5"/>
          <p:cNvSpPr>
            <a:spLocks noGrp="1"/>
          </p:cNvSpPr>
          <p:nvPr>
            <p:ph type="body" sz="quarter" idx="22" hasCustomPrompt="1"/>
          </p:nvPr>
        </p:nvSpPr>
        <p:spPr>
          <a:xfrm>
            <a:off x="5182766" y="7231732"/>
            <a:ext cx="3600400" cy="2016224"/>
          </a:xfrm>
        </p:spPr>
        <p:txBody>
          <a:bodyPr anchor="t">
            <a:normAutofit/>
          </a:bodyPr>
          <a:lstStyle>
            <a:lvl1pPr algn="l">
              <a:defRPr sz="2000" baseline="0"/>
            </a:lvl1pPr>
          </a:lstStyle>
          <a:p>
            <a:pPr lvl="0"/>
            <a:r>
              <a:rPr lang="en-US" dirty="0" smtClean="0"/>
              <a:t>Text Here</a:t>
            </a:r>
            <a:endParaRPr lang="en-US" dirty="0"/>
          </a:p>
        </p:txBody>
      </p:sp>
      <p:sp>
        <p:nvSpPr>
          <p:cNvPr id="32" name="テキスト プレースホルダー 5"/>
          <p:cNvSpPr>
            <a:spLocks noGrp="1"/>
          </p:cNvSpPr>
          <p:nvPr>
            <p:ph type="body" sz="quarter" idx="23" hasCustomPrompt="1"/>
          </p:nvPr>
        </p:nvSpPr>
        <p:spPr>
          <a:xfrm>
            <a:off x="8999190" y="7231732"/>
            <a:ext cx="3600400" cy="2016224"/>
          </a:xfrm>
        </p:spPr>
        <p:txBody>
          <a:bodyPr anchor="t">
            <a:normAutofit/>
          </a:bodyPr>
          <a:lstStyle>
            <a:lvl1pPr algn="l">
              <a:defRPr sz="2000" baseline="0"/>
            </a:lvl1pPr>
          </a:lstStyle>
          <a:p>
            <a:pPr lvl="0"/>
            <a:r>
              <a:rPr lang="en-US" dirty="0" smtClean="0"/>
              <a:t>Text Here</a:t>
            </a:r>
            <a:endParaRPr lang="en-US" dirty="0"/>
          </a:p>
        </p:txBody>
      </p:sp>
      <p:sp>
        <p:nvSpPr>
          <p:cNvPr id="33" name="テキスト プレースホルダー 5"/>
          <p:cNvSpPr>
            <a:spLocks noGrp="1"/>
          </p:cNvSpPr>
          <p:nvPr>
            <p:ph type="body" sz="quarter" idx="24" hasCustomPrompt="1"/>
          </p:nvPr>
        </p:nvSpPr>
        <p:spPr>
          <a:xfrm>
            <a:off x="12815614" y="7231732"/>
            <a:ext cx="3600400" cy="2016224"/>
          </a:xfrm>
        </p:spPr>
        <p:txBody>
          <a:bodyPr anchor="t">
            <a:normAutofit/>
          </a:bodyPr>
          <a:lstStyle>
            <a:lvl1pPr algn="l">
              <a:defRPr sz="2000" baseline="0"/>
            </a:lvl1pPr>
          </a:lstStyle>
          <a:p>
            <a:pPr lvl="0"/>
            <a:r>
              <a:rPr lang="en-US" dirty="0" smtClean="0"/>
              <a:t>Text Here</a:t>
            </a:r>
            <a:endParaRPr lang="en-US" dirty="0"/>
          </a:p>
        </p:txBody>
      </p:sp>
      <p:sp>
        <p:nvSpPr>
          <p:cNvPr id="6" name="グラフ プレースホルダー 5"/>
          <p:cNvSpPr>
            <a:spLocks noGrp="1"/>
          </p:cNvSpPr>
          <p:nvPr>
            <p:ph type="chart" sz="quarter" idx="25" hasCustomPrompt="1"/>
          </p:nvPr>
        </p:nvSpPr>
        <p:spPr>
          <a:xfrm>
            <a:off x="1510358" y="2906150"/>
            <a:ext cx="3463111" cy="3461486"/>
          </a:xfrm>
          <a:effectLst/>
        </p:spPr>
        <p:txBody>
          <a:bodyPr>
            <a:normAutofit/>
          </a:bodyPr>
          <a:lstStyle>
            <a:lvl1pPr>
              <a:defRPr sz="2400">
                <a:solidFill>
                  <a:schemeClr val="bg1">
                    <a:lumMod val="65000"/>
                  </a:schemeClr>
                </a:solidFill>
              </a:defRPr>
            </a:lvl1pPr>
          </a:lstStyle>
          <a:p>
            <a:r>
              <a:rPr lang="en-US" dirty="0" smtClean="0"/>
              <a:t>Graph</a:t>
            </a:r>
            <a:endParaRPr lang="en-US" dirty="0"/>
          </a:p>
        </p:txBody>
      </p:sp>
      <p:sp>
        <p:nvSpPr>
          <p:cNvPr id="34" name="グラフ プレースホルダー 5"/>
          <p:cNvSpPr>
            <a:spLocks noGrp="1"/>
          </p:cNvSpPr>
          <p:nvPr>
            <p:ph type="chart" sz="quarter" idx="26" hasCustomPrompt="1"/>
          </p:nvPr>
        </p:nvSpPr>
        <p:spPr>
          <a:xfrm>
            <a:off x="5302706" y="2905356"/>
            <a:ext cx="3463111" cy="3461486"/>
          </a:xfrm>
          <a:effectLst/>
        </p:spPr>
        <p:txBody>
          <a:bodyPr>
            <a:normAutofit/>
          </a:bodyPr>
          <a:lstStyle>
            <a:lvl1pPr>
              <a:defRPr sz="2400">
                <a:solidFill>
                  <a:schemeClr val="bg1">
                    <a:lumMod val="65000"/>
                  </a:schemeClr>
                </a:solidFill>
              </a:defRPr>
            </a:lvl1pPr>
          </a:lstStyle>
          <a:p>
            <a:r>
              <a:rPr lang="en-US" dirty="0" smtClean="0"/>
              <a:t>Graph</a:t>
            </a:r>
            <a:endParaRPr lang="en-US" dirty="0"/>
          </a:p>
        </p:txBody>
      </p:sp>
      <p:sp>
        <p:nvSpPr>
          <p:cNvPr id="35" name="グラフ プレースホルダー 5"/>
          <p:cNvSpPr>
            <a:spLocks noGrp="1"/>
          </p:cNvSpPr>
          <p:nvPr>
            <p:ph type="chart" sz="quarter" idx="27" hasCustomPrompt="1"/>
          </p:nvPr>
        </p:nvSpPr>
        <p:spPr>
          <a:xfrm>
            <a:off x="9129752" y="2905356"/>
            <a:ext cx="3463111" cy="3461486"/>
          </a:xfrm>
          <a:effectLst/>
        </p:spPr>
        <p:txBody>
          <a:bodyPr>
            <a:normAutofit/>
          </a:bodyPr>
          <a:lstStyle>
            <a:lvl1pPr>
              <a:defRPr sz="2400">
                <a:solidFill>
                  <a:schemeClr val="bg1">
                    <a:lumMod val="65000"/>
                  </a:schemeClr>
                </a:solidFill>
              </a:defRPr>
            </a:lvl1pPr>
          </a:lstStyle>
          <a:p>
            <a:r>
              <a:rPr lang="en-US" dirty="0" smtClean="0"/>
              <a:t>Graph</a:t>
            </a:r>
            <a:endParaRPr lang="en-US" dirty="0"/>
          </a:p>
        </p:txBody>
      </p:sp>
      <p:sp>
        <p:nvSpPr>
          <p:cNvPr id="36" name="グラフ プレースホルダー 5"/>
          <p:cNvSpPr>
            <a:spLocks noGrp="1"/>
          </p:cNvSpPr>
          <p:nvPr>
            <p:ph type="chart" sz="quarter" idx="28" hasCustomPrompt="1"/>
          </p:nvPr>
        </p:nvSpPr>
        <p:spPr>
          <a:xfrm>
            <a:off x="12952903" y="2900254"/>
            <a:ext cx="3463111" cy="3461486"/>
          </a:xfrm>
          <a:effectLst/>
        </p:spPr>
        <p:txBody>
          <a:bodyPr>
            <a:normAutofit/>
          </a:bodyPr>
          <a:lstStyle>
            <a:lvl1pPr>
              <a:defRPr sz="2400">
                <a:solidFill>
                  <a:schemeClr val="bg1">
                    <a:lumMod val="65000"/>
                  </a:schemeClr>
                </a:solidFill>
              </a:defRPr>
            </a:lvl1pPr>
          </a:lstStyle>
          <a:p>
            <a:r>
              <a:rPr lang="en-US" dirty="0" smtClean="0"/>
              <a:t>Graph</a:t>
            </a:r>
            <a:endParaRPr lang="en-US" dirty="0"/>
          </a:p>
        </p:txBody>
      </p:sp>
      <p:sp>
        <p:nvSpPr>
          <p:cNvPr id="37" name="テキスト プレースホルダー 5"/>
          <p:cNvSpPr>
            <a:spLocks noGrp="1"/>
          </p:cNvSpPr>
          <p:nvPr>
            <p:ph type="body" sz="quarter" idx="15" hasCustomPrompt="1"/>
          </p:nvPr>
        </p:nvSpPr>
        <p:spPr>
          <a:xfrm>
            <a:off x="1518677" y="6727676"/>
            <a:ext cx="3448065" cy="505659"/>
          </a:xfrm>
          <a:solidFill>
            <a:schemeClr val="accent1"/>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38" name="テキスト プレースホルダー 5"/>
          <p:cNvSpPr>
            <a:spLocks noGrp="1"/>
          </p:cNvSpPr>
          <p:nvPr>
            <p:ph type="body" sz="quarter" idx="29" hasCustomPrompt="1"/>
          </p:nvPr>
        </p:nvSpPr>
        <p:spPr>
          <a:xfrm>
            <a:off x="5326782" y="6727676"/>
            <a:ext cx="3448065" cy="505659"/>
          </a:xfrm>
          <a:solidFill>
            <a:schemeClr val="accent2"/>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39" name="テキスト プレースホルダー 5"/>
          <p:cNvSpPr>
            <a:spLocks noGrp="1"/>
          </p:cNvSpPr>
          <p:nvPr>
            <p:ph type="body" sz="quarter" idx="30" hasCustomPrompt="1"/>
          </p:nvPr>
        </p:nvSpPr>
        <p:spPr>
          <a:xfrm>
            <a:off x="9143206" y="6727676"/>
            <a:ext cx="3448065" cy="505659"/>
          </a:xfrm>
          <a:solidFill>
            <a:schemeClr val="accent3"/>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40" name="テキスト プレースホルダー 5"/>
          <p:cNvSpPr>
            <a:spLocks noGrp="1"/>
          </p:cNvSpPr>
          <p:nvPr>
            <p:ph type="body" sz="quarter" idx="31" hasCustomPrompt="1"/>
          </p:nvPr>
        </p:nvSpPr>
        <p:spPr>
          <a:xfrm>
            <a:off x="12959630" y="6727676"/>
            <a:ext cx="3448065" cy="505659"/>
          </a:xfrm>
          <a:solidFill>
            <a:schemeClr val="accent4"/>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Tree>
    <p:extLst>
      <p:ext uri="{BB962C8B-B14F-4D97-AF65-F5344CB8AC3E}">
        <p14:creationId xmlns:p14="http://schemas.microsoft.com/office/powerpoint/2010/main" val="13694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7" name="表プレースホルダー 6"/>
          <p:cNvSpPr>
            <a:spLocks noGrp="1"/>
          </p:cNvSpPr>
          <p:nvPr>
            <p:ph type="tbl" sz="quarter" idx="22" hasCustomPrompt="1"/>
          </p:nvPr>
        </p:nvSpPr>
        <p:spPr>
          <a:xfrm>
            <a:off x="1798390" y="2840039"/>
            <a:ext cx="4392613" cy="4751734"/>
          </a:xfrm>
        </p:spPr>
        <p:txBody>
          <a:bodyPr>
            <a:normAutofit/>
          </a:bodyPr>
          <a:lstStyle>
            <a:lvl1pPr>
              <a:defRPr sz="2400" baseline="0">
                <a:solidFill>
                  <a:schemeClr val="bg1">
                    <a:lumMod val="75000"/>
                  </a:schemeClr>
                </a:solidFill>
              </a:defRPr>
            </a:lvl1pPr>
          </a:lstStyle>
          <a:p>
            <a:r>
              <a:rPr lang="en-US" dirty="0" smtClean="0"/>
              <a:t>Add Table</a:t>
            </a:r>
            <a:endParaRPr lang="en-US" dirty="0"/>
          </a:p>
        </p:txBody>
      </p:sp>
      <p:sp>
        <p:nvSpPr>
          <p:cNvPr id="43" name="表プレースホルダー 6"/>
          <p:cNvSpPr>
            <a:spLocks noGrp="1"/>
          </p:cNvSpPr>
          <p:nvPr>
            <p:ph type="tbl" sz="quarter" idx="23" hasCustomPrompt="1"/>
          </p:nvPr>
        </p:nvSpPr>
        <p:spPr>
          <a:xfrm>
            <a:off x="6766942" y="2845374"/>
            <a:ext cx="4392613" cy="4751734"/>
          </a:xfrm>
        </p:spPr>
        <p:txBody>
          <a:bodyPr>
            <a:normAutofit/>
          </a:bodyPr>
          <a:lstStyle>
            <a:lvl1pPr>
              <a:defRPr sz="2400" baseline="0">
                <a:solidFill>
                  <a:schemeClr val="bg1">
                    <a:lumMod val="75000"/>
                  </a:schemeClr>
                </a:solidFill>
              </a:defRPr>
            </a:lvl1pPr>
          </a:lstStyle>
          <a:p>
            <a:r>
              <a:rPr lang="en-US" dirty="0" smtClean="0"/>
              <a:t>Add Table</a:t>
            </a:r>
            <a:endParaRPr lang="en-US" dirty="0"/>
          </a:p>
        </p:txBody>
      </p:sp>
      <p:sp>
        <p:nvSpPr>
          <p:cNvPr id="44" name="表プレースホルダー 6"/>
          <p:cNvSpPr>
            <a:spLocks noGrp="1"/>
          </p:cNvSpPr>
          <p:nvPr>
            <p:ph type="tbl" sz="quarter" idx="24" hasCustomPrompt="1"/>
          </p:nvPr>
        </p:nvSpPr>
        <p:spPr>
          <a:xfrm>
            <a:off x="11735369" y="2845374"/>
            <a:ext cx="4392613" cy="4751734"/>
          </a:xfrm>
        </p:spPr>
        <p:txBody>
          <a:bodyPr>
            <a:normAutofit/>
          </a:bodyPr>
          <a:lstStyle>
            <a:lvl1pPr>
              <a:defRPr sz="2400" baseline="0">
                <a:solidFill>
                  <a:schemeClr val="bg1">
                    <a:lumMod val="75000"/>
                  </a:schemeClr>
                </a:solidFill>
              </a:defRPr>
            </a:lvl1pPr>
          </a:lstStyle>
          <a:p>
            <a:r>
              <a:rPr lang="en-US" dirty="0" smtClean="0"/>
              <a:t>Add Table</a:t>
            </a:r>
            <a:endParaRPr lang="en-US" dirty="0"/>
          </a:p>
        </p:txBody>
      </p:sp>
      <p:sp>
        <p:nvSpPr>
          <p:cNvPr id="45" name="テキスト プレースホルダー 5"/>
          <p:cNvSpPr>
            <a:spLocks noGrp="1"/>
          </p:cNvSpPr>
          <p:nvPr>
            <p:ph type="body" sz="quarter" idx="15" hasCustomPrompt="1"/>
          </p:nvPr>
        </p:nvSpPr>
        <p:spPr>
          <a:xfrm>
            <a:off x="1255937" y="780779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46" name="テキスト プレースホルダー 5"/>
          <p:cNvSpPr>
            <a:spLocks noGrp="1"/>
          </p:cNvSpPr>
          <p:nvPr>
            <p:ph type="body" sz="quarter" idx="21" hasCustomPrompt="1"/>
          </p:nvPr>
        </p:nvSpPr>
        <p:spPr>
          <a:xfrm>
            <a:off x="1251956" y="8527876"/>
            <a:ext cx="15265697" cy="1440160"/>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383115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5038750" y="3813742"/>
            <a:ext cx="12313368" cy="1329758"/>
          </a:xfrm>
        </p:spPr>
        <p:txBody>
          <a:bodyPr anchor="b">
            <a:noAutofit/>
          </a:bodyPr>
          <a:lstStyle>
            <a:lvl1pPr algn="l">
              <a:lnSpc>
                <a:spcPts val="9000"/>
              </a:lnSpc>
              <a:defRPr sz="4800" baseline="0">
                <a:latin typeface="Aleo-BoldItalic" pitchFamily="34" charset="0"/>
              </a:defRPr>
            </a:lvl1pPr>
          </a:lstStyle>
          <a:p>
            <a:r>
              <a:rPr lang="en-US" altLang="ja-JP" dirty="0" smtClean="0"/>
              <a:t>Text</a:t>
            </a:r>
            <a:endParaRPr lang="en-US" dirty="0"/>
          </a:p>
        </p:txBody>
      </p:sp>
      <p:sp>
        <p:nvSpPr>
          <p:cNvPr id="3" name="サブタイトル 2"/>
          <p:cNvSpPr>
            <a:spLocks noGrp="1"/>
          </p:cNvSpPr>
          <p:nvPr>
            <p:ph type="subTitle" idx="1" hasCustomPrompt="1"/>
          </p:nvPr>
        </p:nvSpPr>
        <p:spPr>
          <a:xfrm>
            <a:off x="5038750" y="4936096"/>
            <a:ext cx="10153128" cy="567444"/>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Text</a:t>
            </a:r>
            <a:endParaRPr lang="en-US" dirty="0"/>
          </a:p>
        </p:txBody>
      </p:sp>
      <p:sp>
        <p:nvSpPr>
          <p:cNvPr id="8" name="正方形/長方形 7"/>
          <p:cNvSpPr/>
          <p:nvPr userDrawn="1"/>
        </p:nvSpPr>
        <p:spPr>
          <a:xfrm rot="18000000">
            <a:off x="-5375643" y="4058014"/>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正方形/長方形 8"/>
          <p:cNvSpPr/>
          <p:nvPr userDrawn="1"/>
        </p:nvSpPr>
        <p:spPr>
          <a:xfrm rot="18000000">
            <a:off x="-7103297" y="4242009"/>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正方形/長方形 9"/>
          <p:cNvSpPr/>
          <p:nvPr userDrawn="1"/>
        </p:nvSpPr>
        <p:spPr>
          <a:xfrm rot="18000000">
            <a:off x="-8106139" y="4043991"/>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正方形/長方形 10"/>
          <p:cNvSpPr/>
          <p:nvPr userDrawn="1"/>
        </p:nvSpPr>
        <p:spPr>
          <a:xfrm rot="18000000">
            <a:off x="-9066134" y="39243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正方形/長方形 13"/>
          <p:cNvSpPr/>
          <p:nvPr userDrawn="1"/>
        </p:nvSpPr>
        <p:spPr>
          <a:xfrm rot="18000000">
            <a:off x="10532918" y="5975218"/>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5" name="正方形/長方形 14"/>
          <p:cNvSpPr/>
          <p:nvPr userDrawn="1"/>
        </p:nvSpPr>
        <p:spPr>
          <a:xfrm rot="18000000">
            <a:off x="9530076" y="5808404"/>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正方形/長方形 15"/>
          <p:cNvSpPr/>
          <p:nvPr userDrawn="1"/>
        </p:nvSpPr>
        <p:spPr>
          <a:xfrm rot="18000000">
            <a:off x="8570081" y="5688761"/>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22244906" y="407674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2" name="正方形/長方形 21"/>
          <p:cNvSpPr/>
          <p:nvPr userDrawn="1"/>
        </p:nvSpPr>
        <p:spPr>
          <a:xfrm rot="18000000">
            <a:off x="-20596954" y="391799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テキスト プレースホルダー 22"/>
          <p:cNvSpPr>
            <a:spLocks noGrp="1"/>
          </p:cNvSpPr>
          <p:nvPr>
            <p:ph type="body" sz="quarter" idx="13" hasCustomPrompt="1"/>
          </p:nvPr>
        </p:nvSpPr>
        <p:spPr>
          <a:xfrm>
            <a:off x="5254774" y="8095828"/>
            <a:ext cx="9289032" cy="1800200"/>
          </a:xfrm>
        </p:spPr>
        <p:txBody>
          <a:bodyPr anchor="b">
            <a:normAutofit/>
          </a:bodyPr>
          <a:lstStyle>
            <a:lvl1pPr algn="r">
              <a:defRPr sz="2400">
                <a:latin typeface="+mn-lt"/>
              </a:defRPr>
            </a:lvl1pPr>
          </a:lstStyle>
          <a:p>
            <a:pPr lvl="0"/>
            <a:r>
              <a:rPr lang="en-US" dirty="0" smtClean="0"/>
              <a:t>“Text Here”</a:t>
            </a:r>
            <a:endParaRPr lang="en-US" dirty="0"/>
          </a:p>
        </p:txBody>
      </p:sp>
    </p:spTree>
    <p:extLst>
      <p:ext uri="{BB962C8B-B14F-4D97-AF65-F5344CB8AC3E}">
        <p14:creationId xmlns:p14="http://schemas.microsoft.com/office/powerpoint/2010/main" val="17531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75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6"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down)">
                                      <p:cBhvr>
                                        <p:cTn id="44" dur="580">
                                          <p:stCondLst>
                                            <p:cond delay="0"/>
                                          </p:stCondLst>
                                        </p:cTn>
                                        <p:tgtEl>
                                          <p:spTgt spid="2"/>
                                        </p:tgtEl>
                                      </p:cBhvr>
                                    </p:animEffect>
                                    <p:anim calcmode="lin" valueType="num">
                                      <p:cBhvr>
                                        <p:cTn id="4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0" dur="26">
                                          <p:stCondLst>
                                            <p:cond delay="650"/>
                                          </p:stCondLst>
                                        </p:cTn>
                                        <p:tgtEl>
                                          <p:spTgt spid="2"/>
                                        </p:tgtEl>
                                      </p:cBhvr>
                                      <p:to x="100000" y="60000"/>
                                    </p:animScale>
                                    <p:animScale>
                                      <p:cBhvr>
                                        <p:cTn id="51" dur="166" decel="50000">
                                          <p:stCondLst>
                                            <p:cond delay="676"/>
                                          </p:stCondLst>
                                        </p:cTn>
                                        <p:tgtEl>
                                          <p:spTgt spid="2"/>
                                        </p:tgtEl>
                                      </p:cBhvr>
                                      <p:to x="100000" y="100000"/>
                                    </p:animScale>
                                    <p:animScale>
                                      <p:cBhvr>
                                        <p:cTn id="52" dur="26">
                                          <p:stCondLst>
                                            <p:cond delay="1312"/>
                                          </p:stCondLst>
                                        </p:cTn>
                                        <p:tgtEl>
                                          <p:spTgt spid="2"/>
                                        </p:tgtEl>
                                      </p:cBhvr>
                                      <p:to x="100000" y="80000"/>
                                    </p:animScale>
                                    <p:animScale>
                                      <p:cBhvr>
                                        <p:cTn id="53" dur="166" decel="50000">
                                          <p:stCondLst>
                                            <p:cond delay="1338"/>
                                          </p:stCondLst>
                                        </p:cTn>
                                        <p:tgtEl>
                                          <p:spTgt spid="2"/>
                                        </p:tgtEl>
                                      </p:cBhvr>
                                      <p:to x="100000" y="100000"/>
                                    </p:animScale>
                                    <p:animScale>
                                      <p:cBhvr>
                                        <p:cTn id="54" dur="26">
                                          <p:stCondLst>
                                            <p:cond delay="1642"/>
                                          </p:stCondLst>
                                        </p:cTn>
                                        <p:tgtEl>
                                          <p:spTgt spid="2"/>
                                        </p:tgtEl>
                                      </p:cBhvr>
                                      <p:to x="100000" y="90000"/>
                                    </p:animScale>
                                    <p:animScale>
                                      <p:cBhvr>
                                        <p:cTn id="55" dur="166" decel="50000">
                                          <p:stCondLst>
                                            <p:cond delay="1668"/>
                                          </p:stCondLst>
                                        </p:cTn>
                                        <p:tgtEl>
                                          <p:spTgt spid="2"/>
                                        </p:tgtEl>
                                      </p:cBhvr>
                                      <p:to x="100000" y="100000"/>
                                    </p:animScale>
                                    <p:animScale>
                                      <p:cBhvr>
                                        <p:cTn id="56" dur="26">
                                          <p:stCondLst>
                                            <p:cond delay="1808"/>
                                          </p:stCondLst>
                                        </p:cTn>
                                        <p:tgtEl>
                                          <p:spTgt spid="2"/>
                                        </p:tgtEl>
                                      </p:cBhvr>
                                      <p:to x="100000" y="95000"/>
                                    </p:animScale>
                                    <p:animScale>
                                      <p:cBhvr>
                                        <p:cTn id="57" dur="166" decel="50000">
                                          <p:stCondLst>
                                            <p:cond delay="1834"/>
                                          </p:stCondLst>
                                        </p:cTn>
                                        <p:tgtEl>
                                          <p:spTgt spid="2"/>
                                        </p:tgtEl>
                                      </p:cBhvr>
                                      <p:to x="100000" y="100000"/>
                                    </p:animScale>
                                  </p:childTnLst>
                                </p:cTn>
                              </p:par>
                            </p:childTnLst>
                          </p:cTn>
                        </p:par>
                        <p:par>
                          <p:cTn id="58" fill="hold">
                            <p:stCondLst>
                              <p:cond delay="4000"/>
                            </p:stCondLst>
                            <p:childTnLst>
                              <p:par>
                                <p:cTn id="59" presetID="47" presetClass="entr" presetSubtype="0" fill="hold" grpId="0" nodeType="after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animEffect transition="in" filter="fade">
                                      <p:cBhvr>
                                        <p:cTn id="61" dur="1000"/>
                                        <p:tgtEl>
                                          <p:spTgt spid="3">
                                            <p:txEl>
                                              <p:pRg st="0" end="0"/>
                                            </p:txEl>
                                          </p:spTgt>
                                        </p:tgtEl>
                                      </p:cBhvr>
                                    </p:animEffect>
                                    <p:anim calcmode="lin" valueType="num">
                                      <p:cBhvr>
                                        <p:cTn id="6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xEl>
                                              <p:pRg st="0" end="0"/>
                                            </p:txEl>
                                          </p:spTgt>
                                        </p:tgtEl>
                                        <p:attrNameLst>
                                          <p:attrName>style.visibility</p:attrName>
                                        </p:attrNameLst>
                                      </p:cBhvr>
                                      <p:to>
                                        <p:strVal val="visible"/>
                                      </p:to>
                                    </p:set>
                                    <p:animEffect transition="in" filter="fade">
                                      <p:cBhvr>
                                        <p:cTn id="66" dur="1000"/>
                                        <p:tgtEl>
                                          <p:spTgt spid="17">
                                            <p:txEl>
                                              <p:pRg st="0" end="0"/>
                                            </p:txEl>
                                          </p:spTgt>
                                        </p:tgtEl>
                                      </p:cBhvr>
                                    </p:animEffect>
                                    <p:anim calcmode="lin" valueType="num">
                                      <p:cBhvr>
                                        <p:cTn id="6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8" grpId="0" animBg="1"/>
      <p:bldP spid="9" grpId="0" animBg="1"/>
      <p:bldP spid="10" grpId="0" animBg="1"/>
      <p:bldP spid="11" grpId="0" animBg="1"/>
      <p:bldP spid="14" grpId="0" animBg="1"/>
      <p:bldP spid="15" grpId="0" animBg="1"/>
      <p:bldP spid="16" grpId="0" animBg="1"/>
      <p:bldP spid="20" grpId="0" animBg="1"/>
      <p:bldP spid="22" grpId="0" animBg="1"/>
      <p:bldP spid="17" grpId="0" build="p">
        <p:tmplLst>
          <p:tmpl lvl="1">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Graph - 1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6" name="グラフ プレースホルダー 5"/>
          <p:cNvSpPr>
            <a:spLocks noGrp="1"/>
          </p:cNvSpPr>
          <p:nvPr>
            <p:ph type="chart" sz="quarter" idx="25" hasCustomPrompt="1"/>
          </p:nvPr>
        </p:nvSpPr>
        <p:spPr>
          <a:xfrm>
            <a:off x="1510356" y="2767236"/>
            <a:ext cx="7920881" cy="6264696"/>
          </a:xfrm>
          <a:effectLst/>
        </p:spPr>
        <p:txBody>
          <a:bodyPr>
            <a:normAutofit/>
          </a:bodyPr>
          <a:lstStyle>
            <a:lvl1pPr>
              <a:defRPr sz="2400">
                <a:solidFill>
                  <a:schemeClr val="bg1">
                    <a:lumMod val="65000"/>
                  </a:schemeClr>
                </a:solidFill>
              </a:defRPr>
            </a:lvl1pPr>
          </a:lstStyle>
          <a:p>
            <a:r>
              <a:rPr lang="en-US" dirty="0" smtClean="0"/>
              <a:t>Graph</a:t>
            </a:r>
            <a:endParaRPr lang="en-US" dirty="0"/>
          </a:p>
        </p:txBody>
      </p:sp>
      <p:sp>
        <p:nvSpPr>
          <p:cNvPr id="28" name="テキスト プレースホルダー 5"/>
          <p:cNvSpPr>
            <a:spLocks noGrp="1"/>
          </p:cNvSpPr>
          <p:nvPr>
            <p:ph type="body" sz="quarter" idx="26" hasCustomPrompt="1"/>
          </p:nvPr>
        </p:nvSpPr>
        <p:spPr>
          <a:xfrm>
            <a:off x="9563271" y="5863580"/>
            <a:ext cx="6748737"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9" name="テキスト プレースホルダー 5"/>
          <p:cNvSpPr>
            <a:spLocks noGrp="1"/>
          </p:cNvSpPr>
          <p:nvPr>
            <p:ph type="body" sz="quarter" idx="27" hasCustomPrompt="1"/>
          </p:nvPr>
        </p:nvSpPr>
        <p:spPr>
          <a:xfrm>
            <a:off x="9543258" y="6655668"/>
            <a:ext cx="6696744" cy="2449876"/>
          </a:xfrm>
        </p:spPr>
        <p:txBody>
          <a:bodyPr anchor="t">
            <a:normAutofit/>
          </a:bodyPr>
          <a:lstStyle>
            <a:lvl1pPr algn="l">
              <a:defRPr sz="2400" baseline="0"/>
            </a:lvl1pPr>
          </a:lstStyle>
          <a:p>
            <a:pPr lvl="0"/>
            <a:r>
              <a:rPr lang="en-US" dirty="0" smtClean="0"/>
              <a:t>Text Here</a:t>
            </a:r>
            <a:endParaRPr lang="en-US" dirty="0"/>
          </a:p>
        </p:txBody>
      </p:sp>
    </p:spTree>
    <p:extLst>
      <p:ext uri="{BB962C8B-B14F-4D97-AF65-F5344CB8AC3E}">
        <p14:creationId xmlns:p14="http://schemas.microsoft.com/office/powerpoint/2010/main" val="17062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 No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Tree>
    <p:extLst>
      <p:ext uri="{BB962C8B-B14F-4D97-AF65-F5344CB8AC3E}">
        <p14:creationId xmlns:p14="http://schemas.microsoft.com/office/powerpoint/2010/main" val="32938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Graph - 1 Text - Horizonta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6" name="グラフ プレースホルダー 5"/>
          <p:cNvSpPr>
            <a:spLocks noGrp="1"/>
          </p:cNvSpPr>
          <p:nvPr>
            <p:ph type="chart" sz="quarter" idx="25" hasCustomPrompt="1"/>
          </p:nvPr>
        </p:nvSpPr>
        <p:spPr>
          <a:xfrm>
            <a:off x="1510356" y="2767236"/>
            <a:ext cx="14977665" cy="4680520"/>
          </a:xfrm>
          <a:effectLst/>
        </p:spPr>
        <p:txBody>
          <a:bodyPr>
            <a:normAutofit/>
          </a:bodyPr>
          <a:lstStyle>
            <a:lvl1pPr>
              <a:defRPr sz="2400">
                <a:solidFill>
                  <a:schemeClr val="bg1">
                    <a:lumMod val="65000"/>
                  </a:schemeClr>
                </a:solidFill>
              </a:defRPr>
            </a:lvl1pPr>
          </a:lstStyle>
          <a:p>
            <a:r>
              <a:rPr lang="en-US" dirty="0" smtClean="0"/>
              <a:t>Graph</a:t>
            </a:r>
            <a:endParaRPr lang="en-US" dirty="0"/>
          </a:p>
        </p:txBody>
      </p:sp>
      <p:sp>
        <p:nvSpPr>
          <p:cNvPr id="17" name="テキスト プレースホルダー 5"/>
          <p:cNvSpPr>
            <a:spLocks noGrp="1"/>
          </p:cNvSpPr>
          <p:nvPr>
            <p:ph type="body" sz="quarter" idx="15" hasCustomPrompt="1"/>
          </p:nvPr>
        </p:nvSpPr>
        <p:spPr>
          <a:xfrm>
            <a:off x="1255937" y="780779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8" name="テキスト プレースホルダー 5"/>
          <p:cNvSpPr>
            <a:spLocks noGrp="1"/>
          </p:cNvSpPr>
          <p:nvPr>
            <p:ph type="body" sz="quarter" idx="21" hasCustomPrompt="1"/>
          </p:nvPr>
        </p:nvSpPr>
        <p:spPr>
          <a:xfrm>
            <a:off x="1251956" y="8527876"/>
            <a:ext cx="15265697" cy="1224136"/>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11990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Images - 2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8" name="図プレースホルダー 7"/>
          <p:cNvSpPr>
            <a:spLocks noGrp="1" noChangeAspect="1"/>
          </p:cNvSpPr>
          <p:nvPr>
            <p:ph type="pic" sz="quarter" idx="13" hasCustomPrompt="1"/>
          </p:nvPr>
        </p:nvSpPr>
        <p:spPr>
          <a:xfrm>
            <a:off x="2122487" y="2911252"/>
            <a:ext cx="6159409"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22" name="テキスト プレースホルダー 5"/>
          <p:cNvSpPr>
            <a:spLocks noGrp="1"/>
          </p:cNvSpPr>
          <p:nvPr>
            <p:ph type="body" sz="quarter" idx="14" hasCustomPrompt="1"/>
          </p:nvPr>
        </p:nvSpPr>
        <p:spPr>
          <a:xfrm rot="21288877">
            <a:off x="2599422" y="6131586"/>
            <a:ext cx="6168893" cy="607972"/>
          </a:xfrm>
          <a:gradFill flip="none" rotWithShape="1">
            <a:gsLst>
              <a:gs pos="0">
                <a:schemeClr val="accent1">
                  <a:alpha val="0"/>
                </a:schemeClr>
              </a:gs>
              <a:gs pos="50000">
                <a:schemeClr val="accent1"/>
              </a:gs>
              <a:gs pos="100000">
                <a:schemeClr val="accent1"/>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smtClean="0"/>
              <a:t>Caption Here</a:t>
            </a:r>
            <a:endParaRPr lang="en-US" dirty="0"/>
          </a:p>
        </p:txBody>
      </p:sp>
      <p:sp>
        <p:nvSpPr>
          <p:cNvPr id="18" name="図プレースホルダー 7"/>
          <p:cNvSpPr>
            <a:spLocks noGrp="1" noChangeAspect="1"/>
          </p:cNvSpPr>
          <p:nvPr>
            <p:ph type="pic" sz="quarter" idx="15" hasCustomPrompt="1"/>
          </p:nvPr>
        </p:nvSpPr>
        <p:spPr>
          <a:xfrm>
            <a:off x="9827343" y="2911252"/>
            <a:ext cx="6159409" cy="3374388"/>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23" name="テキスト プレースホルダー 5"/>
          <p:cNvSpPr>
            <a:spLocks noGrp="1"/>
          </p:cNvSpPr>
          <p:nvPr>
            <p:ph type="body" sz="quarter" idx="16" hasCustomPrompt="1"/>
          </p:nvPr>
        </p:nvSpPr>
        <p:spPr>
          <a:xfrm rot="21288877">
            <a:off x="10304278" y="6131586"/>
            <a:ext cx="6168893" cy="607972"/>
          </a:xfrm>
          <a:gradFill flip="none" rotWithShape="1">
            <a:gsLst>
              <a:gs pos="0">
                <a:schemeClr val="accent2">
                  <a:alpha val="0"/>
                </a:schemeClr>
              </a:gs>
              <a:gs pos="50000">
                <a:schemeClr val="accent2"/>
              </a:gs>
              <a:gs pos="100000">
                <a:schemeClr val="accent2"/>
              </a:gs>
            </a:gsLst>
            <a:lin ang="0" scaled="0"/>
            <a:tileRect/>
          </a:gradFill>
          <a:effectLst>
            <a:outerShdw blurRad="76200" dir="18900000" sy="23000" kx="-1200000" algn="bl" rotWithShape="0">
              <a:prstClr val="black">
                <a:alpha val="20000"/>
              </a:prstClr>
            </a:outerShdw>
          </a:effectLst>
        </p:spPr>
        <p:txBody>
          <a:bodyPr>
            <a:normAutofit/>
          </a:bodyPr>
          <a:lstStyle>
            <a:lvl1pPr algn="r">
              <a:defRPr sz="2800" baseline="0">
                <a:solidFill>
                  <a:schemeClr val="bg1">
                    <a:lumMod val="85000"/>
                  </a:schemeClr>
                </a:solidFill>
                <a:latin typeface="Aleo-BoldItalic" pitchFamily="34" charset="0"/>
              </a:defRPr>
            </a:lvl1pPr>
          </a:lstStyle>
          <a:p>
            <a:pPr lvl="0"/>
            <a:r>
              <a:rPr lang="en-US" dirty="0" smtClean="0"/>
              <a:t>Caption Here</a:t>
            </a:r>
            <a:endParaRPr lang="en-US" dirty="0"/>
          </a:p>
        </p:txBody>
      </p:sp>
      <p:sp>
        <p:nvSpPr>
          <p:cNvPr id="30" name="テキスト プレースホルダー 5"/>
          <p:cNvSpPr>
            <a:spLocks noGrp="1"/>
          </p:cNvSpPr>
          <p:nvPr>
            <p:ph type="body" sz="quarter" idx="21" hasCustomPrompt="1"/>
          </p:nvPr>
        </p:nvSpPr>
        <p:spPr>
          <a:xfrm>
            <a:off x="1970030" y="7150206"/>
            <a:ext cx="6309080" cy="2098096"/>
          </a:xfrm>
        </p:spPr>
        <p:txBody>
          <a:bodyPr anchor="t">
            <a:normAutofit/>
          </a:bodyPr>
          <a:lstStyle>
            <a:lvl1pPr algn="l">
              <a:defRPr sz="2000" baseline="0"/>
            </a:lvl1pPr>
          </a:lstStyle>
          <a:p>
            <a:pPr lvl="0"/>
            <a:r>
              <a:rPr lang="en-US" dirty="0" smtClean="0"/>
              <a:t>Text Here</a:t>
            </a:r>
            <a:endParaRPr lang="en-US" dirty="0"/>
          </a:p>
        </p:txBody>
      </p:sp>
      <p:sp>
        <p:nvSpPr>
          <p:cNvPr id="31" name="テキスト プレースホルダー 5"/>
          <p:cNvSpPr>
            <a:spLocks noGrp="1"/>
          </p:cNvSpPr>
          <p:nvPr>
            <p:ph type="body" sz="quarter" idx="22" hasCustomPrompt="1"/>
          </p:nvPr>
        </p:nvSpPr>
        <p:spPr>
          <a:xfrm>
            <a:off x="9683330" y="7149860"/>
            <a:ext cx="6309080" cy="2098096"/>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104111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
                                            <p:bg/>
                                          </p:spTgt>
                                        </p:tgtEl>
                                        <p:attrNameLst>
                                          <p:attrName>style.visibility</p:attrName>
                                        </p:attrNameLst>
                                      </p:cBhvr>
                                      <p:to>
                                        <p:strVal val="visible"/>
                                      </p:to>
                                    </p:set>
                                    <p:animEffect transition="in" filter="barn(inVertical)">
                                      <p:cBhvr>
                                        <p:cTn id="56" dur="500"/>
                                        <p:tgtEl>
                                          <p:spTgt spid="22">
                                            <p:bg/>
                                          </p:spTgt>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2">
                                            <p:txEl>
                                              <p:pRg st="0" end="0"/>
                                            </p:txEl>
                                          </p:spTgt>
                                        </p:tgtEl>
                                        <p:attrNameLst>
                                          <p:attrName>style.visibility</p:attrName>
                                        </p:attrNameLst>
                                      </p:cBhvr>
                                      <p:to>
                                        <p:strVal val="visible"/>
                                      </p:to>
                                    </p:set>
                                    <p:animEffect transition="in" filter="barn(inVertical)">
                                      <p:cBhvr>
                                        <p:cTn id="59" dur="500"/>
                                        <p:tgtEl>
                                          <p:spTgt spid="22">
                                            <p:txEl>
                                              <p:pRg st="0" end="0"/>
                                            </p:txEl>
                                          </p:spTgt>
                                        </p:tgtEl>
                                      </p:cBhvr>
                                    </p:animEffect>
                                  </p:childTnLst>
                                </p:cTn>
                              </p:par>
                            </p:childTnLst>
                          </p:cTn>
                        </p:par>
                        <p:par>
                          <p:cTn id="60" fill="hold">
                            <p:stCondLst>
                              <p:cond delay="125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3">
                                            <p:bg/>
                                          </p:spTgt>
                                        </p:tgtEl>
                                        <p:attrNameLst>
                                          <p:attrName>style.visibility</p:attrName>
                                        </p:attrNameLst>
                                      </p:cBhvr>
                                      <p:to>
                                        <p:strVal val="visible"/>
                                      </p:to>
                                    </p:set>
                                    <p:animEffect transition="in" filter="barn(inVertical)">
                                      <p:cBhvr>
                                        <p:cTn id="66" dur="500"/>
                                        <p:tgtEl>
                                          <p:spTgt spid="23">
                                            <p:bg/>
                                          </p:spTgt>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barn(inVertical)">
                                      <p:cBhvr>
                                        <p:cTn id="69" dur="500"/>
                                        <p:tgtEl>
                                          <p:spTgt spid="23">
                                            <p:txEl>
                                              <p:pRg st="0" end="0"/>
                                            </p:txEl>
                                          </p:spTgt>
                                        </p:tgtEl>
                                      </p:cBhvr>
                                    </p:animEffect>
                                  </p:childTnLst>
                                </p:cTn>
                              </p:par>
                            </p:childTnLst>
                          </p:cTn>
                        </p:par>
                        <p:par>
                          <p:cTn id="70" fill="hold">
                            <p:stCondLst>
                              <p:cond delay="1750"/>
                            </p:stCondLst>
                            <p:childTnLst>
                              <p:par>
                                <p:cTn id="71" presetID="42" presetClass="entr" presetSubtype="0"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Effect transition="in" filter="fade">
                                      <p:cBhvr>
                                        <p:cTn id="73" dur="500"/>
                                        <p:tgtEl>
                                          <p:spTgt spid="30">
                                            <p:txEl>
                                              <p:pRg st="0" end="0"/>
                                            </p:txEl>
                                          </p:spTgt>
                                        </p:tgtEl>
                                      </p:cBhvr>
                                    </p:animEffect>
                                    <p:anim calcmode="lin" valueType="num">
                                      <p:cBhvr>
                                        <p:cTn id="74"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2250"/>
                            </p:stCondLst>
                            <p:childTnLst>
                              <p:par>
                                <p:cTn id="77" presetID="42" presetClass="entr" presetSubtype="0" fill="hold" grpId="0" nodeType="after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animEffect transition="in" filter="fade">
                                      <p:cBhvr>
                                        <p:cTn id="79" dur="500"/>
                                        <p:tgtEl>
                                          <p:spTgt spid="31">
                                            <p:txEl>
                                              <p:pRg st="0" end="0"/>
                                            </p:txEl>
                                          </p:spTgt>
                                        </p:tgtEl>
                                      </p:cBhvr>
                                    </p:animEffect>
                                    <p:anim calcmode="lin" valueType="num">
                                      <p:cBhvr>
                                        <p:cTn id="8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81" dur="5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8" grpId="0"/>
      <p:bldP spid="22" grpId="0" build="p" animBg="1">
        <p:tmplLst>
          <p:tmpl>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barn(inVertical)">
                      <p:cBhvr>
                        <p:cTn dur="500"/>
                        <p:tgtEl>
                          <p:spTgt spid="22"/>
                        </p:tgtEl>
                      </p:cBhvr>
                    </p:animEffect>
                  </p:childTnLst>
                </p:cTn>
              </p:par>
            </p:tnLst>
          </p:tmpl>
        </p:tmplLst>
      </p:bldP>
      <p:bldP spid="18" grpId="0"/>
      <p:bldP spid="23" grpId="0" build="p" animBg="1">
        <p:tmplLst>
          <p:tmpl>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 lvl="1">
            <p:tnLst>
              <p:par>
                <p:cTn presetID="16" presetClass="entr" presetSubtype="21"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barn(inVertical)">
                      <p:cBhvr>
                        <p:cTn dur="500"/>
                        <p:tgtEl>
                          <p:spTgt spid="23"/>
                        </p:tgtEl>
                      </p:cBhvr>
                    </p:animEffect>
                  </p:childTnLst>
                </p:cTn>
              </p:par>
            </p:tnLst>
          </p:tmpl>
        </p:tmplLst>
      </p:bldP>
      <p:bldP spid="30" grpId="0" build="p">
        <p:tmplLst>
          <p:tmpl lvl="1">
            <p:tnLst>
              <p:par>
                <p:cTn presetID="42"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anim calcmode="lin" valueType="num">
                      <p:cBhvr>
                        <p:cTn dur="500" fill="hold"/>
                        <p:tgtEl>
                          <p:spTgt spid="30"/>
                        </p:tgtEl>
                        <p:attrNameLst>
                          <p:attrName>ppt_x</p:attrName>
                        </p:attrNameLst>
                      </p:cBhvr>
                      <p:tavLst>
                        <p:tav tm="0">
                          <p:val>
                            <p:strVal val="#ppt_x"/>
                          </p:val>
                        </p:tav>
                        <p:tav tm="100000">
                          <p:val>
                            <p:strVal val="#ppt_x"/>
                          </p:val>
                        </p:tav>
                      </p:tavLst>
                    </p:anim>
                    <p:anim calcmode="lin" valueType="num">
                      <p:cBhvr>
                        <p:cTn dur="5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anim calcmode="lin" valueType="num">
                      <p:cBhvr>
                        <p:cTn dur="500" fill="hold"/>
                        <p:tgtEl>
                          <p:spTgt spid="31"/>
                        </p:tgtEl>
                        <p:attrNameLst>
                          <p:attrName>ppt_x</p:attrName>
                        </p:attrNameLst>
                      </p:cBhvr>
                      <p:tavLst>
                        <p:tav tm="0">
                          <p:val>
                            <p:strVal val="#ppt_x"/>
                          </p:val>
                        </p:tav>
                        <p:tav tm="100000">
                          <p:val>
                            <p:strVal val="#ppt_x"/>
                          </p:val>
                        </p:tav>
                      </p:tavLst>
                    </p:anim>
                    <p:anim calcmode="lin" valueType="num">
                      <p:cBhvr>
                        <p:cTn dur="500" fill="hold"/>
                        <p:tgtEl>
                          <p:spTgt spid="3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1370321" y="292033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7" name="テキスト プレースホルダー 5"/>
          <p:cNvSpPr>
            <a:spLocks noGrp="1"/>
          </p:cNvSpPr>
          <p:nvPr>
            <p:ph type="body" sz="quarter" idx="16" hasCustomPrompt="1"/>
          </p:nvPr>
        </p:nvSpPr>
        <p:spPr>
          <a:xfrm>
            <a:off x="2590478" y="355932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8" name="テキスト プレースホルダー 5"/>
          <p:cNvSpPr>
            <a:spLocks noGrp="1"/>
          </p:cNvSpPr>
          <p:nvPr>
            <p:ph type="body" sz="quarter" idx="17" hasCustomPrompt="1"/>
          </p:nvPr>
        </p:nvSpPr>
        <p:spPr>
          <a:xfrm>
            <a:off x="1370321" y="5905330"/>
            <a:ext cx="6764774" cy="72168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2" name="テキスト プレースホルダー 5"/>
          <p:cNvSpPr>
            <a:spLocks noGrp="1"/>
          </p:cNvSpPr>
          <p:nvPr>
            <p:ph type="body" sz="quarter" idx="18" hasCustomPrompt="1"/>
          </p:nvPr>
        </p:nvSpPr>
        <p:spPr>
          <a:xfrm>
            <a:off x="2590478" y="6544322"/>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5" name="テキスト プレースホルダー 5"/>
          <p:cNvSpPr>
            <a:spLocks noGrp="1"/>
          </p:cNvSpPr>
          <p:nvPr>
            <p:ph type="body" sz="quarter" idx="21" hasCustomPrompt="1"/>
          </p:nvPr>
        </p:nvSpPr>
        <p:spPr>
          <a:xfrm>
            <a:off x="1366340" y="4135388"/>
            <a:ext cx="15265697" cy="1512167"/>
          </a:xfrm>
        </p:spPr>
        <p:txBody>
          <a:bodyPr anchor="t">
            <a:normAutofit/>
          </a:bodyPr>
          <a:lstStyle>
            <a:lvl1pPr algn="l">
              <a:defRPr sz="2000" baseline="0"/>
            </a:lvl1pPr>
          </a:lstStyle>
          <a:p>
            <a:pPr lvl="0"/>
            <a:r>
              <a:rPr lang="en-US" dirty="0" smtClean="0"/>
              <a:t>Text Here</a:t>
            </a:r>
            <a:endParaRPr lang="en-US" dirty="0"/>
          </a:p>
        </p:txBody>
      </p:sp>
      <p:sp>
        <p:nvSpPr>
          <p:cNvPr id="26" name="テキスト プレースホルダー 5"/>
          <p:cNvSpPr>
            <a:spLocks noGrp="1"/>
          </p:cNvSpPr>
          <p:nvPr>
            <p:ph type="body" sz="quarter" idx="22" hasCustomPrompt="1"/>
          </p:nvPr>
        </p:nvSpPr>
        <p:spPr>
          <a:xfrm>
            <a:off x="1366341" y="7159725"/>
            <a:ext cx="15265697" cy="1512167"/>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35896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par>
                          <p:cTn id="50" fill="hold">
                            <p:stCondLst>
                              <p:cond delay="750"/>
                            </p:stCondLst>
                            <p:childTnLst>
                              <p:par>
                                <p:cTn id="51" presetID="2" presetClass="entr" presetSubtype="8" fill="hold" grpId="0" nodeType="afterEffect">
                                  <p:stCondLst>
                                    <p:cond delay="0"/>
                                  </p:stCondLst>
                                  <p:childTnLst>
                                    <p:set>
                                      <p:cBhvr>
                                        <p:cTn id="52" dur="1" fill="hold">
                                          <p:stCondLst>
                                            <p:cond delay="0"/>
                                          </p:stCondLst>
                                        </p:cTn>
                                        <p:tgtEl>
                                          <p:spTgt spid="16">
                                            <p:bg/>
                                          </p:spTgt>
                                        </p:tgtEl>
                                        <p:attrNameLst>
                                          <p:attrName>style.visibility</p:attrName>
                                        </p:attrNameLst>
                                      </p:cBhvr>
                                      <p:to>
                                        <p:strVal val="visible"/>
                                      </p:to>
                                    </p:set>
                                    <p:anim calcmode="lin" valueType="num">
                                      <p:cBhvr additive="base">
                                        <p:cTn id="53"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54" dur="500" fill="hold"/>
                                        <p:tgtEl>
                                          <p:spTgt spid="16">
                                            <p:bg/>
                                          </p:spTgt>
                                        </p:tgtEl>
                                        <p:attrNameLst>
                                          <p:attrName>ppt_y</p:attrName>
                                        </p:attrNameLst>
                                      </p:cBhvr>
                                      <p:tavLst>
                                        <p:tav tm="0">
                                          <p:val>
                                            <p:strVal val="#ppt_y"/>
                                          </p:val>
                                        </p:tav>
                                        <p:tav tm="100000">
                                          <p:val>
                                            <p:strVal val="#ppt_y"/>
                                          </p:val>
                                        </p:tav>
                                      </p:tavLst>
                                    </p:anim>
                                  </p:childTnLst>
                                </p:cTn>
                              </p:par>
                            </p:childTnLst>
                          </p:cTn>
                        </p:par>
                        <p:par>
                          <p:cTn id="55" fill="hold">
                            <p:stCondLst>
                              <p:cond delay="1250"/>
                            </p:stCondLst>
                            <p:childTnLst>
                              <p:par>
                                <p:cTn id="56" presetID="2" presetClass="entr" presetSubtype="8" fill="hold" grpId="0" nodeType="afterEffect">
                                  <p:stCondLst>
                                    <p:cond delay="0"/>
                                  </p:stCondLst>
                                  <p:childTnLst>
                                    <p:set>
                                      <p:cBhvr>
                                        <p:cTn id="57" dur="1" fill="hold">
                                          <p:stCondLst>
                                            <p:cond delay="0"/>
                                          </p:stCondLst>
                                        </p:cTn>
                                        <p:tgtEl>
                                          <p:spTgt spid="16">
                                            <p:txEl>
                                              <p:pRg st="0" end="0"/>
                                            </p:txEl>
                                          </p:spTgt>
                                        </p:tgtEl>
                                        <p:attrNameLst>
                                          <p:attrName>style.visibility</p:attrName>
                                        </p:attrNameLst>
                                      </p:cBhvr>
                                      <p:to>
                                        <p:strVal val="visible"/>
                                      </p:to>
                                    </p:set>
                                    <p:anim calcmode="lin" valueType="num">
                                      <p:cBhvr additive="base">
                                        <p:cTn id="58"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1750"/>
                            </p:stCondLst>
                            <p:childTnLst>
                              <p:par>
                                <p:cTn id="61" presetID="2" presetClass="entr" presetSubtype="8" fill="hold" grpId="0" nodeType="afterEffect">
                                  <p:stCondLst>
                                    <p:cond delay="0"/>
                                  </p:stCondLst>
                                  <p:childTnLst>
                                    <p:set>
                                      <p:cBhvr>
                                        <p:cTn id="62" dur="1" fill="hold">
                                          <p:stCondLst>
                                            <p:cond delay="0"/>
                                          </p:stCondLst>
                                        </p:cTn>
                                        <p:tgtEl>
                                          <p:spTgt spid="17">
                                            <p:bg/>
                                          </p:spTgt>
                                        </p:tgtEl>
                                        <p:attrNameLst>
                                          <p:attrName>style.visibility</p:attrName>
                                        </p:attrNameLst>
                                      </p:cBhvr>
                                      <p:to>
                                        <p:strVal val="visible"/>
                                      </p:to>
                                    </p:set>
                                    <p:anim calcmode="lin" valueType="num">
                                      <p:cBhvr additive="base">
                                        <p:cTn id="63"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64" dur="500" fill="hold"/>
                                        <p:tgtEl>
                                          <p:spTgt spid="17">
                                            <p:bg/>
                                          </p:spTgt>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2" presetClass="entr" presetSubtype="8" fill="hold" grpId="0" nodeType="after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 calcmode="lin" valueType="num">
                                      <p:cBhvr additive="base">
                                        <p:cTn id="6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2750"/>
                            </p:stCondLst>
                            <p:childTnLst>
                              <p:par>
                                <p:cTn id="71" presetID="2" presetClass="entr" presetSubtype="2" fill="hold" grpId="0" nodeType="afterEffect">
                                  <p:stCondLst>
                                    <p:cond delay="50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3750"/>
                            </p:stCondLst>
                            <p:childTnLst>
                              <p:par>
                                <p:cTn id="76" presetID="2" presetClass="entr" presetSubtype="8" fill="hold" grpId="0" nodeType="afterEffect">
                                  <p:stCondLst>
                                    <p:cond delay="0"/>
                                  </p:stCondLst>
                                  <p:childTnLst>
                                    <p:set>
                                      <p:cBhvr>
                                        <p:cTn id="77" dur="1" fill="hold">
                                          <p:stCondLst>
                                            <p:cond delay="0"/>
                                          </p:stCondLst>
                                        </p:cTn>
                                        <p:tgtEl>
                                          <p:spTgt spid="18">
                                            <p:bg/>
                                          </p:spTgt>
                                        </p:tgtEl>
                                        <p:attrNameLst>
                                          <p:attrName>style.visibility</p:attrName>
                                        </p:attrNameLst>
                                      </p:cBhvr>
                                      <p:to>
                                        <p:strVal val="visible"/>
                                      </p:to>
                                    </p:set>
                                    <p:anim calcmode="lin" valueType="num">
                                      <p:cBhvr additive="base">
                                        <p:cTn id="78" dur="500" fill="hold"/>
                                        <p:tgtEl>
                                          <p:spTgt spid="18">
                                            <p:bg/>
                                          </p:spTgt>
                                        </p:tgtEl>
                                        <p:attrNameLst>
                                          <p:attrName>ppt_x</p:attrName>
                                        </p:attrNameLst>
                                      </p:cBhvr>
                                      <p:tavLst>
                                        <p:tav tm="0">
                                          <p:val>
                                            <p:strVal val="0-#ppt_w/2"/>
                                          </p:val>
                                        </p:tav>
                                        <p:tav tm="100000">
                                          <p:val>
                                            <p:strVal val="#ppt_x"/>
                                          </p:val>
                                        </p:tav>
                                      </p:tavLst>
                                    </p:anim>
                                    <p:anim calcmode="lin" valueType="num">
                                      <p:cBhvr additive="base">
                                        <p:cTn id="79" dur="500" fill="hold"/>
                                        <p:tgtEl>
                                          <p:spTgt spid="18">
                                            <p:bg/>
                                          </p:spTgt>
                                        </p:tgtEl>
                                        <p:attrNameLst>
                                          <p:attrName>ppt_y</p:attrName>
                                        </p:attrNameLst>
                                      </p:cBhvr>
                                      <p:tavLst>
                                        <p:tav tm="0">
                                          <p:val>
                                            <p:strVal val="#ppt_y"/>
                                          </p:val>
                                        </p:tav>
                                        <p:tav tm="100000">
                                          <p:val>
                                            <p:strVal val="#ppt_y"/>
                                          </p:val>
                                        </p:tav>
                                      </p:tavLst>
                                    </p:anim>
                                  </p:childTnLst>
                                </p:cTn>
                              </p:par>
                            </p:childTnLst>
                          </p:cTn>
                        </p:par>
                        <p:par>
                          <p:cTn id="80" fill="hold">
                            <p:stCondLst>
                              <p:cond delay="4250"/>
                            </p:stCondLst>
                            <p:childTnLst>
                              <p:par>
                                <p:cTn id="81" presetID="2" presetClass="entr" presetSubtype="8" fill="hold" grpId="0" nodeType="after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 calcmode="lin" valueType="num">
                                      <p:cBhvr additive="base">
                                        <p:cTn id="83"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85" fill="hold">
                            <p:stCondLst>
                              <p:cond delay="4750"/>
                            </p:stCondLst>
                            <p:childTnLst>
                              <p:par>
                                <p:cTn id="86" presetID="2" presetClass="entr" presetSubtype="8" fill="hold" grpId="0" nodeType="afterEffect">
                                  <p:stCondLst>
                                    <p:cond delay="0"/>
                                  </p:stCondLst>
                                  <p:childTnLst>
                                    <p:set>
                                      <p:cBhvr>
                                        <p:cTn id="87" dur="1" fill="hold">
                                          <p:stCondLst>
                                            <p:cond delay="0"/>
                                          </p:stCondLst>
                                        </p:cTn>
                                        <p:tgtEl>
                                          <p:spTgt spid="22">
                                            <p:bg/>
                                          </p:spTgt>
                                        </p:tgtEl>
                                        <p:attrNameLst>
                                          <p:attrName>style.visibility</p:attrName>
                                        </p:attrNameLst>
                                      </p:cBhvr>
                                      <p:to>
                                        <p:strVal val="visible"/>
                                      </p:to>
                                    </p:set>
                                    <p:anim calcmode="lin" valueType="num">
                                      <p:cBhvr additive="base">
                                        <p:cTn id="88" dur="500" fill="hold"/>
                                        <p:tgtEl>
                                          <p:spTgt spid="22">
                                            <p:bg/>
                                          </p:spTgt>
                                        </p:tgtEl>
                                        <p:attrNameLst>
                                          <p:attrName>ppt_x</p:attrName>
                                        </p:attrNameLst>
                                      </p:cBhvr>
                                      <p:tavLst>
                                        <p:tav tm="0">
                                          <p:val>
                                            <p:strVal val="0-#ppt_w/2"/>
                                          </p:val>
                                        </p:tav>
                                        <p:tav tm="100000">
                                          <p:val>
                                            <p:strVal val="#ppt_x"/>
                                          </p:val>
                                        </p:tav>
                                      </p:tavLst>
                                    </p:anim>
                                    <p:anim calcmode="lin" valueType="num">
                                      <p:cBhvr additive="base">
                                        <p:cTn id="89" dur="500" fill="hold"/>
                                        <p:tgtEl>
                                          <p:spTgt spid="22">
                                            <p:bg/>
                                          </p:spTgt>
                                        </p:tgtEl>
                                        <p:attrNameLst>
                                          <p:attrName>ppt_y</p:attrName>
                                        </p:attrNameLst>
                                      </p:cBhvr>
                                      <p:tavLst>
                                        <p:tav tm="0">
                                          <p:val>
                                            <p:strVal val="#ppt_y"/>
                                          </p:val>
                                        </p:tav>
                                        <p:tav tm="100000">
                                          <p:val>
                                            <p:strVal val="#ppt_y"/>
                                          </p:val>
                                        </p:tav>
                                      </p:tavLst>
                                    </p:anim>
                                  </p:childTnLst>
                                </p:cTn>
                              </p:par>
                            </p:childTnLst>
                          </p:cTn>
                        </p:par>
                        <p:par>
                          <p:cTn id="90" fill="hold">
                            <p:stCondLst>
                              <p:cond delay="5250"/>
                            </p:stCondLst>
                            <p:childTnLst>
                              <p:par>
                                <p:cTn id="91" presetID="2" presetClass="entr" presetSubtype="8" fill="hold" grpId="0" nodeType="afterEffect">
                                  <p:stCondLst>
                                    <p:cond delay="0"/>
                                  </p:stCondLst>
                                  <p:childTnLst>
                                    <p:set>
                                      <p:cBhvr>
                                        <p:cTn id="92" dur="1" fill="hold">
                                          <p:stCondLst>
                                            <p:cond delay="0"/>
                                          </p:stCondLst>
                                        </p:cTn>
                                        <p:tgtEl>
                                          <p:spTgt spid="22">
                                            <p:txEl>
                                              <p:pRg st="0" end="0"/>
                                            </p:txEl>
                                          </p:spTgt>
                                        </p:tgtEl>
                                        <p:attrNameLst>
                                          <p:attrName>style.visibility</p:attrName>
                                        </p:attrNameLst>
                                      </p:cBhvr>
                                      <p:to>
                                        <p:strVal val="visible"/>
                                      </p:to>
                                    </p:set>
                                    <p:anim calcmode="lin" valueType="num">
                                      <p:cBhvr additive="base">
                                        <p:cTn id="9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5" fill="hold">
                            <p:stCondLst>
                              <p:cond delay="5750"/>
                            </p:stCondLst>
                            <p:childTnLst>
                              <p:par>
                                <p:cTn id="96" presetID="2" presetClass="entr" presetSubtype="2" fill="hold" grpId="0" nodeType="afterEffect">
                                  <p:stCondLst>
                                    <p:cond delay="500"/>
                                  </p:stCondLst>
                                  <p:childTnLst>
                                    <p:set>
                                      <p:cBhvr>
                                        <p:cTn id="97" dur="1" fill="hold">
                                          <p:stCondLst>
                                            <p:cond delay="0"/>
                                          </p:stCondLst>
                                        </p:cTn>
                                        <p:tgtEl>
                                          <p:spTgt spid="26">
                                            <p:txEl>
                                              <p:pRg st="0" end="0"/>
                                            </p:txEl>
                                          </p:spTgt>
                                        </p:tgtEl>
                                        <p:attrNameLst>
                                          <p:attrName>style.visibility</p:attrName>
                                        </p:attrNameLst>
                                      </p:cBhvr>
                                      <p:to>
                                        <p:strVal val="visible"/>
                                      </p:to>
                                    </p:set>
                                    <p:anim calcmode="lin" valueType="num">
                                      <p:cBhvr additive="base">
                                        <p:cTn id="98"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animBg="1">
        <p:tmplLst>
          <p:tmpl>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animBg="1">
        <p:tmplLst>
          <p:tmpl>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2"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fill="hold" nodeType="after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Image - 1 Column -Horizontal">
    <p:spTree>
      <p:nvGrpSpPr>
        <p:cNvPr id="1" name=""/>
        <p:cNvGrpSpPr/>
        <p:nvPr/>
      </p:nvGrpSpPr>
      <p:grpSpPr>
        <a:xfrm>
          <a:off x="0" y="0"/>
          <a:ext cx="0" cy="0"/>
          <a:chOff x="0" y="0"/>
          <a:chExt cx="0" cy="0"/>
        </a:xfrm>
      </p:grpSpPr>
      <p:sp>
        <p:nvSpPr>
          <p:cNvPr id="25" name="図プレースホルダー 7"/>
          <p:cNvSpPr>
            <a:spLocks noGrp="1" noChangeAspect="1"/>
          </p:cNvSpPr>
          <p:nvPr>
            <p:ph type="pic" sz="quarter" idx="13" hasCustomPrompt="1"/>
          </p:nvPr>
        </p:nvSpPr>
        <p:spPr>
          <a:xfrm>
            <a:off x="1582367" y="2479204"/>
            <a:ext cx="15265696" cy="4176464"/>
          </a:xfrm>
          <a:ln w="28575">
            <a:noFill/>
          </a:ln>
          <a:effectLst>
            <a:outerShdw blurRad="63500" algn="ctr" rotWithShape="0">
              <a:prstClr val="black">
                <a:alpha val="20000"/>
              </a:prstClr>
            </a:outerShdw>
          </a:effectLst>
        </p:spPr>
        <p:txBody>
          <a:bodyPr/>
          <a:lstStyle>
            <a:lvl1pPr>
              <a:defRPr>
                <a:solidFill>
                  <a:schemeClr val="bg1">
                    <a:lumMod val="65000"/>
                  </a:schemeClr>
                </a:solidFill>
              </a:defRPr>
            </a:lvl1pPr>
          </a:lstStyle>
          <a:p>
            <a:r>
              <a:rPr lang="en-US" dirty="0" smtClean="0"/>
              <a:t>Add Image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1255937" y="651165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7" name="テキスト プレースホルダー 5"/>
          <p:cNvSpPr>
            <a:spLocks noGrp="1"/>
          </p:cNvSpPr>
          <p:nvPr>
            <p:ph type="body" sz="quarter" idx="16" hasCustomPrompt="1"/>
          </p:nvPr>
        </p:nvSpPr>
        <p:spPr>
          <a:xfrm>
            <a:off x="2476094" y="7150644"/>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8" name="テキスト プレースホルダー 5"/>
          <p:cNvSpPr>
            <a:spLocks noGrp="1"/>
          </p:cNvSpPr>
          <p:nvPr>
            <p:ph type="body" sz="quarter" idx="21" hasCustomPrompt="1"/>
          </p:nvPr>
        </p:nvSpPr>
        <p:spPr>
          <a:xfrm>
            <a:off x="1251956" y="7879804"/>
            <a:ext cx="15265697" cy="1665265"/>
          </a:xfrm>
        </p:spPr>
        <p:txBody>
          <a:bodyPr anchor="t">
            <a:normAutofit/>
          </a:bodyPr>
          <a:lstStyle>
            <a:lvl1pPr algn="l">
              <a:defRPr sz="2000" baseline="0"/>
            </a:lvl1pPr>
          </a:lstStyle>
          <a:p>
            <a:pPr lvl="0"/>
            <a:r>
              <a:rPr lang="en-US" dirty="0" smtClean="0"/>
              <a:t>Text Here</a:t>
            </a:r>
            <a:endParaRPr lang="en-US" dirty="0"/>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06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1250"/>
                            </p:stCondLst>
                            <p:childTnLst>
                              <p:par>
                                <p:cTn id="55" presetID="14" presetClass="entr" presetSubtype="10" fill="hold" grpId="0" nodeType="afterEffect">
                                  <p:stCondLst>
                                    <p:cond delay="0"/>
                                  </p:stCondLst>
                                  <p:childTnLst>
                                    <p:set>
                                      <p:cBhvr>
                                        <p:cTn id="56" dur="1" fill="hold">
                                          <p:stCondLst>
                                            <p:cond delay="0"/>
                                          </p:stCondLst>
                                        </p:cTn>
                                        <p:tgtEl>
                                          <p:spTgt spid="16">
                                            <p:bg/>
                                          </p:spTgt>
                                        </p:tgtEl>
                                        <p:attrNameLst>
                                          <p:attrName>style.visibility</p:attrName>
                                        </p:attrNameLst>
                                      </p:cBhvr>
                                      <p:to>
                                        <p:strVal val="visible"/>
                                      </p:to>
                                    </p:set>
                                    <p:animEffect transition="in" filter="randombar(horizontal)">
                                      <p:cBhvr>
                                        <p:cTn id="57" dur="500"/>
                                        <p:tgtEl>
                                          <p:spTgt spid="16">
                                            <p:bg/>
                                          </p:spTgt>
                                        </p:tgtEl>
                                      </p:cBhvr>
                                    </p:animEffect>
                                  </p:childTnLst>
                                </p:cTn>
                              </p:par>
                            </p:childTnLst>
                          </p:cTn>
                        </p:par>
                        <p:par>
                          <p:cTn id="58" fill="hold">
                            <p:stCondLst>
                              <p:cond delay="1750"/>
                            </p:stCondLst>
                            <p:childTnLst>
                              <p:par>
                                <p:cTn id="59" presetID="14" presetClass="entr" presetSubtype="10" fill="hold" grpId="0" nodeType="after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61" dur="500"/>
                                        <p:tgtEl>
                                          <p:spTgt spid="16">
                                            <p:txEl>
                                              <p:pRg st="0" end="0"/>
                                            </p:txEl>
                                          </p:spTgt>
                                        </p:tgtEl>
                                      </p:cBhvr>
                                    </p:animEffect>
                                  </p:childTnLst>
                                </p:cTn>
                              </p:par>
                            </p:childTnLst>
                          </p:cTn>
                        </p:par>
                        <p:par>
                          <p:cTn id="62" fill="hold">
                            <p:stCondLst>
                              <p:cond delay="2250"/>
                            </p:stCondLst>
                            <p:childTnLst>
                              <p:par>
                                <p:cTn id="63" presetID="14" presetClass="entr" presetSubtype="10" fill="hold" grpId="0" nodeType="afterEffect">
                                  <p:stCondLst>
                                    <p:cond delay="0"/>
                                  </p:stCondLst>
                                  <p:childTnLst>
                                    <p:set>
                                      <p:cBhvr>
                                        <p:cTn id="64" dur="1" fill="hold">
                                          <p:stCondLst>
                                            <p:cond delay="0"/>
                                          </p:stCondLst>
                                        </p:cTn>
                                        <p:tgtEl>
                                          <p:spTgt spid="17">
                                            <p:bg/>
                                          </p:spTgt>
                                        </p:tgtEl>
                                        <p:attrNameLst>
                                          <p:attrName>style.visibility</p:attrName>
                                        </p:attrNameLst>
                                      </p:cBhvr>
                                      <p:to>
                                        <p:strVal val="visible"/>
                                      </p:to>
                                    </p:set>
                                    <p:animEffect transition="in" filter="randombar(horizontal)">
                                      <p:cBhvr>
                                        <p:cTn id="65" dur="500"/>
                                        <p:tgtEl>
                                          <p:spTgt spid="17">
                                            <p:bg/>
                                          </p:spTgt>
                                        </p:tgtEl>
                                      </p:cBhvr>
                                    </p:animEffect>
                                  </p:childTnLst>
                                </p:cTn>
                              </p:par>
                            </p:childTnLst>
                          </p:cTn>
                        </p:par>
                        <p:par>
                          <p:cTn id="66" fill="hold">
                            <p:stCondLst>
                              <p:cond delay="2750"/>
                            </p:stCondLst>
                            <p:childTnLst>
                              <p:par>
                                <p:cTn id="67" presetID="14" presetClass="entr" presetSubtype="10" fill="hold" grpId="0" nodeType="after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69" dur="500"/>
                                        <p:tgtEl>
                                          <p:spTgt spid="17">
                                            <p:txEl>
                                              <p:pRg st="0" end="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animBg="1"/>
      <p:bldP spid="11" grpId="0" animBg="1"/>
      <p:bldP spid="12" grpId="0" animBg="1"/>
      <p:bldP spid="13" grpId="0" animBg="1"/>
      <p:bldP spid="5" grpId="0"/>
      <p:bldP spid="19" grpId="0" animBg="1"/>
      <p:bldP spid="20" grpId="0" animBg="1"/>
      <p:bldP spid="21" grpId="0" animBg="1"/>
      <p:bldP spid="4" grpId="0"/>
      <p:bldP spid="16" grpId="0" build="p" animBg="1">
        <p:tmplLst>
          <p:tmpl>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randombar(horizontal)">
                      <p:cBhvr>
                        <p:cTn dur="500"/>
                        <p:tgtEl>
                          <p:spTgt spid="16"/>
                        </p:tgtEl>
                      </p:cBhvr>
                    </p:animEffect>
                  </p:childTnLst>
                </p:cTn>
              </p:par>
            </p:tnLst>
          </p:tmpl>
        </p:tmplLst>
      </p:bldP>
      <p:bldP spid="17" grpId="0" build="p" animBg="1">
        <p:tmplLst>
          <p:tmpl>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 lvl="1">
            <p:tnLst>
              <p:par>
                <p:cTn presetID="14" presetClass="entr" presetSubtype="1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randombar(horizontal)">
                      <p:cBhvr>
                        <p:cTn dur="500"/>
                        <p:tgtEl>
                          <p:spTgt spid="17"/>
                        </p:tgtEl>
                      </p:cBhvr>
                    </p:animEffect>
                  </p:childTnLst>
                </p:cTn>
              </p:par>
            </p:tnLst>
          </p:tmpl>
        </p:tmplLst>
      </p:bldP>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 Image - 1 Column -Horizontal">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1255937" y="780779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8" name="テキスト プレースホルダー 5"/>
          <p:cNvSpPr>
            <a:spLocks noGrp="1"/>
          </p:cNvSpPr>
          <p:nvPr>
            <p:ph type="body" sz="quarter" idx="21" hasCustomPrompt="1"/>
          </p:nvPr>
        </p:nvSpPr>
        <p:spPr>
          <a:xfrm>
            <a:off x="1251956" y="8527876"/>
            <a:ext cx="15265697" cy="1017193"/>
          </a:xfrm>
        </p:spPr>
        <p:txBody>
          <a:bodyPr anchor="t">
            <a:normAutofit/>
          </a:bodyPr>
          <a:lstStyle>
            <a:lvl1pPr algn="l">
              <a:defRPr sz="2000" baseline="0"/>
            </a:lvl1pPr>
          </a:lstStyle>
          <a:p>
            <a:pPr lvl="0"/>
            <a:r>
              <a:rPr lang="en-US" dirty="0" smtClean="0"/>
              <a:t>Text Here</a:t>
            </a:r>
            <a:endParaRPr lang="en-US" dirty="0"/>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06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Image - 1 Column">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7991078" y="2767236"/>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テキスト プレースホルダー 5"/>
          <p:cNvSpPr>
            <a:spLocks noGrp="1"/>
          </p:cNvSpPr>
          <p:nvPr>
            <p:ph type="body" sz="quarter" idx="16" hasCustomPrompt="1"/>
          </p:nvPr>
        </p:nvSpPr>
        <p:spPr>
          <a:xfrm>
            <a:off x="7991078" y="3631332"/>
            <a:ext cx="8496943" cy="2016224"/>
          </a:xfrm>
        </p:spPr>
        <p:txBody>
          <a:bodyPr anchor="t">
            <a:normAutofit/>
          </a:bodyPr>
          <a:lstStyle>
            <a:lvl1pPr algn="l">
              <a:defRPr sz="2400" baseline="0"/>
            </a:lvl1pPr>
          </a:lstStyle>
          <a:p>
            <a:pPr lvl="0"/>
            <a:r>
              <a:rPr lang="en-US" dirty="0" smtClean="0"/>
              <a:t>Text Here</a:t>
            </a:r>
            <a:endParaRPr lang="en-US" dirty="0"/>
          </a:p>
        </p:txBody>
      </p:sp>
      <p:sp>
        <p:nvSpPr>
          <p:cNvPr id="26" name="テキスト プレースホルダー 5"/>
          <p:cNvSpPr>
            <a:spLocks noGrp="1"/>
          </p:cNvSpPr>
          <p:nvPr>
            <p:ph type="body" sz="quarter" idx="17" hasCustomPrompt="1"/>
          </p:nvPr>
        </p:nvSpPr>
        <p:spPr>
          <a:xfrm>
            <a:off x="7991079" y="5791572"/>
            <a:ext cx="6764774" cy="72168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7" name="テキスト プレースホルダー 5"/>
          <p:cNvSpPr>
            <a:spLocks noGrp="1"/>
          </p:cNvSpPr>
          <p:nvPr>
            <p:ph type="body" sz="quarter" idx="18" hasCustomPrompt="1"/>
          </p:nvPr>
        </p:nvSpPr>
        <p:spPr>
          <a:xfrm>
            <a:off x="7991079" y="6655668"/>
            <a:ext cx="8496943" cy="2016224"/>
          </a:xfrm>
        </p:spPr>
        <p:txBody>
          <a:bodyPr anchor="t">
            <a:normAutofit/>
          </a:bodyPr>
          <a:lstStyle>
            <a:lvl1pPr algn="l">
              <a:defRPr sz="2400" baseline="0"/>
            </a:lvl1pPr>
          </a:lstStyle>
          <a:p>
            <a:pPr lvl="0"/>
            <a:r>
              <a:rPr lang="en-US" dirty="0" smtClean="0"/>
              <a:t>Text Here</a:t>
            </a:r>
            <a:endParaRPr lang="en-US" dirty="0"/>
          </a:p>
        </p:txBody>
      </p:sp>
    </p:spTree>
    <p:extLst>
      <p:ext uri="{BB962C8B-B14F-4D97-AF65-F5344CB8AC3E}">
        <p14:creationId xmlns:p14="http://schemas.microsoft.com/office/powerpoint/2010/main" val="88614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Image - 2 Column">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1078310" y="6511652"/>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23"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24" name="正方形/長方形 23"/>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テキスト プレースホルダー 5"/>
          <p:cNvSpPr>
            <a:spLocks noGrp="1"/>
          </p:cNvSpPr>
          <p:nvPr>
            <p:ph type="body" sz="quarter" idx="16" hasCustomPrompt="1"/>
          </p:nvPr>
        </p:nvSpPr>
        <p:spPr>
          <a:xfrm>
            <a:off x="1078310" y="7375748"/>
            <a:ext cx="6814885" cy="2016224"/>
          </a:xfrm>
        </p:spPr>
        <p:txBody>
          <a:bodyPr anchor="t">
            <a:normAutofit/>
          </a:bodyPr>
          <a:lstStyle>
            <a:lvl1pPr algn="l">
              <a:defRPr sz="2400" baseline="0"/>
            </a:lvl1pPr>
          </a:lstStyle>
          <a:p>
            <a:pPr lvl="0"/>
            <a:r>
              <a:rPr lang="en-US" dirty="0" smtClean="0"/>
              <a:t>Text Here</a:t>
            </a:r>
            <a:endParaRPr lang="en-US" dirty="0"/>
          </a:p>
        </p:txBody>
      </p:sp>
      <p:sp>
        <p:nvSpPr>
          <p:cNvPr id="26" name="テキスト プレースホルダー 5"/>
          <p:cNvSpPr>
            <a:spLocks noGrp="1"/>
          </p:cNvSpPr>
          <p:nvPr>
            <p:ph type="body" sz="quarter" idx="17" hasCustomPrompt="1"/>
          </p:nvPr>
        </p:nvSpPr>
        <p:spPr>
          <a:xfrm>
            <a:off x="8694399" y="6511652"/>
            <a:ext cx="6764774" cy="72168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27" name="テキスト プレースホルダー 5"/>
          <p:cNvSpPr>
            <a:spLocks noGrp="1"/>
          </p:cNvSpPr>
          <p:nvPr>
            <p:ph type="body" sz="quarter" idx="18" hasCustomPrompt="1"/>
          </p:nvPr>
        </p:nvSpPr>
        <p:spPr>
          <a:xfrm>
            <a:off x="8694399" y="7375748"/>
            <a:ext cx="6768751" cy="2016224"/>
          </a:xfrm>
        </p:spPr>
        <p:txBody>
          <a:bodyPr anchor="t">
            <a:normAutofit/>
          </a:bodyPr>
          <a:lstStyle>
            <a:lvl1pPr algn="l">
              <a:defRPr sz="2400" baseline="0"/>
            </a:lvl1pPr>
          </a:lstStyle>
          <a:p>
            <a:pPr lvl="0"/>
            <a:r>
              <a:rPr lang="en-US" dirty="0" smtClean="0"/>
              <a:t>Text Here</a:t>
            </a:r>
            <a:endParaRPr lang="en-US" dirty="0"/>
          </a:p>
        </p:txBody>
      </p:sp>
    </p:spTree>
    <p:extLst>
      <p:ext uri="{BB962C8B-B14F-4D97-AF65-F5344CB8AC3E}">
        <p14:creationId xmlns:p14="http://schemas.microsoft.com/office/powerpoint/2010/main" val="128039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22" grpId="0"/>
      <p:bldP spid="23" grpId="0" build="p">
        <p:tmplLst>
          <p:tmpl lvl="1">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s">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8" name="テキスト プレースホルダー 5"/>
          <p:cNvSpPr>
            <a:spLocks noGrp="1"/>
          </p:cNvSpPr>
          <p:nvPr>
            <p:ph type="body" sz="quarter" idx="21" hasCustomPrompt="1"/>
          </p:nvPr>
        </p:nvSpPr>
        <p:spPr>
          <a:xfrm>
            <a:off x="3212555" y="3508945"/>
            <a:ext cx="5832648" cy="1130499"/>
          </a:xfrm>
        </p:spPr>
        <p:txBody>
          <a:bodyPr anchor="ctr">
            <a:normAutofit/>
          </a:bodyPr>
          <a:lstStyle>
            <a:lvl1pPr algn="l">
              <a:defRPr sz="1800" baseline="0"/>
            </a:lvl1pPr>
          </a:lstStyle>
          <a:p>
            <a:pPr lvl="0"/>
            <a:r>
              <a:rPr lang="en-US" dirty="0" smtClean="0"/>
              <a:t>Text Here</a:t>
            </a:r>
          </a:p>
          <a:p>
            <a:pPr lvl="0"/>
            <a:r>
              <a:rPr lang="en-US" dirty="0" smtClean="0"/>
              <a:t>Text Here</a:t>
            </a:r>
          </a:p>
          <a:p>
            <a:pPr lvl="0"/>
            <a:r>
              <a:rPr lang="en-US" dirty="0" smtClean="0"/>
              <a:t>Text Here</a:t>
            </a:r>
            <a:endParaRPr lang="en-US" dirty="0"/>
          </a:p>
        </p:txBody>
      </p:sp>
      <p:sp>
        <p:nvSpPr>
          <p:cNvPr id="2" name="円/楕円 1"/>
          <p:cNvSpPr/>
          <p:nvPr userDrawn="1"/>
        </p:nvSpPr>
        <p:spPr>
          <a:xfrm>
            <a:off x="1654374" y="3081264"/>
            <a:ext cx="1435564" cy="143556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lumMod val="95000"/>
                  </a:schemeClr>
                </a:solidFill>
              </a:rPr>
              <a:t>1</a:t>
            </a:r>
            <a:endParaRPr lang="en-US" sz="4400" dirty="0">
              <a:solidFill>
                <a:schemeClr val="bg1">
                  <a:lumMod val="95000"/>
                </a:schemeClr>
              </a:solidFill>
            </a:endParaRPr>
          </a:p>
        </p:txBody>
      </p:sp>
      <p:sp>
        <p:nvSpPr>
          <p:cNvPr id="22" name="テキスト プレースホルダー 5"/>
          <p:cNvSpPr>
            <a:spLocks noGrp="1"/>
          </p:cNvSpPr>
          <p:nvPr>
            <p:ph type="body" sz="quarter" idx="22" hasCustomPrompt="1"/>
          </p:nvPr>
        </p:nvSpPr>
        <p:spPr>
          <a:xfrm>
            <a:off x="3212553" y="3073080"/>
            <a:ext cx="5832650" cy="558252"/>
          </a:xfrm>
        </p:spPr>
        <p:txBody>
          <a:bodyPr anchor="b">
            <a:noAutofit/>
          </a:bodyPr>
          <a:lstStyle>
            <a:lvl1pPr algn="l">
              <a:defRPr sz="2400" baseline="0">
                <a:solidFill>
                  <a:schemeClr val="accent1">
                    <a:lumMod val="75000"/>
                  </a:schemeClr>
                </a:solidFill>
                <a:latin typeface="Aleo-BoldItalic" pitchFamily="34" charset="0"/>
              </a:defRPr>
            </a:lvl1pPr>
          </a:lstStyle>
          <a:p>
            <a:pPr lvl="0"/>
            <a:r>
              <a:rPr lang="en-US" dirty="0" smtClean="0"/>
              <a:t>Text Here</a:t>
            </a:r>
          </a:p>
        </p:txBody>
      </p:sp>
      <p:sp>
        <p:nvSpPr>
          <p:cNvPr id="23" name="テキスト プレースホルダー 5"/>
          <p:cNvSpPr>
            <a:spLocks noGrp="1"/>
          </p:cNvSpPr>
          <p:nvPr>
            <p:ph type="body" sz="quarter" idx="23" hasCustomPrompt="1"/>
          </p:nvPr>
        </p:nvSpPr>
        <p:spPr>
          <a:xfrm>
            <a:off x="3212555" y="5588993"/>
            <a:ext cx="5832648" cy="1130499"/>
          </a:xfrm>
        </p:spPr>
        <p:txBody>
          <a:bodyPr anchor="ctr">
            <a:normAutofit/>
          </a:bodyPr>
          <a:lstStyle>
            <a:lvl1pPr algn="l">
              <a:defRPr sz="1800" baseline="0"/>
            </a:lvl1pPr>
          </a:lstStyle>
          <a:p>
            <a:pPr lvl="0"/>
            <a:r>
              <a:rPr lang="en-US" dirty="0" smtClean="0"/>
              <a:t>Text Here</a:t>
            </a:r>
          </a:p>
          <a:p>
            <a:pPr lvl="0"/>
            <a:r>
              <a:rPr lang="en-US" dirty="0" smtClean="0"/>
              <a:t>Text Here</a:t>
            </a:r>
          </a:p>
          <a:p>
            <a:pPr lvl="0"/>
            <a:r>
              <a:rPr lang="en-US" dirty="0" smtClean="0"/>
              <a:t>Text Here</a:t>
            </a:r>
            <a:endParaRPr lang="en-US" dirty="0"/>
          </a:p>
        </p:txBody>
      </p:sp>
      <p:sp>
        <p:nvSpPr>
          <p:cNvPr id="24" name="円/楕円 23"/>
          <p:cNvSpPr/>
          <p:nvPr userDrawn="1"/>
        </p:nvSpPr>
        <p:spPr>
          <a:xfrm>
            <a:off x="1654374" y="5161312"/>
            <a:ext cx="1435564" cy="14355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lumMod val="95000"/>
                  </a:schemeClr>
                </a:solidFill>
              </a:rPr>
              <a:t>2</a:t>
            </a:r>
            <a:endParaRPr lang="en-US" sz="4400" dirty="0">
              <a:solidFill>
                <a:schemeClr val="bg1">
                  <a:lumMod val="95000"/>
                </a:schemeClr>
              </a:solidFill>
            </a:endParaRPr>
          </a:p>
        </p:txBody>
      </p:sp>
      <p:sp>
        <p:nvSpPr>
          <p:cNvPr id="25" name="テキスト プレースホルダー 5"/>
          <p:cNvSpPr>
            <a:spLocks noGrp="1"/>
          </p:cNvSpPr>
          <p:nvPr>
            <p:ph type="body" sz="quarter" idx="24" hasCustomPrompt="1"/>
          </p:nvPr>
        </p:nvSpPr>
        <p:spPr>
          <a:xfrm>
            <a:off x="3212553" y="5153128"/>
            <a:ext cx="5832650" cy="558252"/>
          </a:xfrm>
        </p:spPr>
        <p:txBody>
          <a:bodyPr anchor="b">
            <a:noAutofit/>
          </a:bodyPr>
          <a:lstStyle>
            <a:lvl1pPr algn="l">
              <a:defRPr sz="2400" baseline="0">
                <a:solidFill>
                  <a:schemeClr val="accent1"/>
                </a:solidFill>
                <a:latin typeface="Aleo-BoldItalic" pitchFamily="34" charset="0"/>
              </a:defRPr>
            </a:lvl1pPr>
          </a:lstStyle>
          <a:p>
            <a:pPr lvl="0"/>
            <a:r>
              <a:rPr lang="en-US" dirty="0" smtClean="0"/>
              <a:t>Text Here</a:t>
            </a:r>
          </a:p>
        </p:txBody>
      </p:sp>
      <p:sp>
        <p:nvSpPr>
          <p:cNvPr id="26" name="テキスト プレースホルダー 5"/>
          <p:cNvSpPr>
            <a:spLocks noGrp="1"/>
          </p:cNvSpPr>
          <p:nvPr>
            <p:ph type="body" sz="quarter" idx="25" hasCustomPrompt="1"/>
          </p:nvPr>
        </p:nvSpPr>
        <p:spPr>
          <a:xfrm>
            <a:off x="3212555" y="7685409"/>
            <a:ext cx="5832648" cy="1130499"/>
          </a:xfrm>
        </p:spPr>
        <p:txBody>
          <a:bodyPr anchor="ctr">
            <a:normAutofit/>
          </a:bodyPr>
          <a:lstStyle>
            <a:lvl1pPr algn="l">
              <a:defRPr sz="1800" baseline="0"/>
            </a:lvl1pPr>
          </a:lstStyle>
          <a:p>
            <a:pPr lvl="0"/>
            <a:r>
              <a:rPr lang="en-US" dirty="0" smtClean="0"/>
              <a:t>Text Here</a:t>
            </a:r>
          </a:p>
          <a:p>
            <a:pPr lvl="0"/>
            <a:r>
              <a:rPr lang="en-US" dirty="0" smtClean="0"/>
              <a:t>Text Here</a:t>
            </a:r>
          </a:p>
          <a:p>
            <a:pPr lvl="0"/>
            <a:r>
              <a:rPr lang="en-US" dirty="0" smtClean="0"/>
              <a:t>Text Here</a:t>
            </a:r>
            <a:endParaRPr lang="en-US" dirty="0"/>
          </a:p>
        </p:txBody>
      </p:sp>
      <p:sp>
        <p:nvSpPr>
          <p:cNvPr id="27" name="円/楕円 26"/>
          <p:cNvSpPr/>
          <p:nvPr userDrawn="1"/>
        </p:nvSpPr>
        <p:spPr>
          <a:xfrm>
            <a:off x="1654374" y="7257728"/>
            <a:ext cx="1435564" cy="14355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lumMod val="95000"/>
                  </a:schemeClr>
                </a:solidFill>
              </a:rPr>
              <a:t>3</a:t>
            </a:r>
            <a:endParaRPr lang="en-US" sz="4400" dirty="0">
              <a:solidFill>
                <a:schemeClr val="bg1">
                  <a:lumMod val="95000"/>
                </a:schemeClr>
              </a:solidFill>
            </a:endParaRPr>
          </a:p>
        </p:txBody>
      </p:sp>
      <p:sp>
        <p:nvSpPr>
          <p:cNvPr id="28" name="テキスト プレースホルダー 5"/>
          <p:cNvSpPr>
            <a:spLocks noGrp="1"/>
          </p:cNvSpPr>
          <p:nvPr>
            <p:ph type="body" sz="quarter" idx="26" hasCustomPrompt="1"/>
          </p:nvPr>
        </p:nvSpPr>
        <p:spPr>
          <a:xfrm>
            <a:off x="3212553" y="7249544"/>
            <a:ext cx="5832650" cy="558252"/>
          </a:xfrm>
        </p:spPr>
        <p:txBody>
          <a:bodyPr anchor="b">
            <a:noAutofit/>
          </a:bodyPr>
          <a:lstStyle>
            <a:lvl1pPr algn="l">
              <a:defRPr sz="2400" baseline="0">
                <a:solidFill>
                  <a:schemeClr val="accent2"/>
                </a:solidFill>
                <a:latin typeface="Aleo-BoldItalic" pitchFamily="34" charset="0"/>
              </a:defRPr>
            </a:lvl1pPr>
          </a:lstStyle>
          <a:p>
            <a:pPr lvl="0"/>
            <a:r>
              <a:rPr lang="en-US" dirty="0" smtClean="0"/>
              <a:t>Text Here</a:t>
            </a:r>
          </a:p>
        </p:txBody>
      </p:sp>
      <p:sp>
        <p:nvSpPr>
          <p:cNvPr id="29" name="テキスト プレースホルダー 5"/>
          <p:cNvSpPr>
            <a:spLocks noGrp="1"/>
          </p:cNvSpPr>
          <p:nvPr>
            <p:ph type="body" sz="quarter" idx="27" hasCustomPrompt="1"/>
          </p:nvPr>
        </p:nvSpPr>
        <p:spPr>
          <a:xfrm>
            <a:off x="10989419" y="3508945"/>
            <a:ext cx="5832648" cy="1130499"/>
          </a:xfrm>
        </p:spPr>
        <p:txBody>
          <a:bodyPr anchor="ctr">
            <a:normAutofit/>
          </a:bodyPr>
          <a:lstStyle>
            <a:lvl1pPr algn="l">
              <a:defRPr sz="1800" baseline="0"/>
            </a:lvl1pPr>
          </a:lstStyle>
          <a:p>
            <a:pPr lvl="0"/>
            <a:r>
              <a:rPr lang="en-US" dirty="0" smtClean="0"/>
              <a:t>Text Here</a:t>
            </a:r>
          </a:p>
          <a:p>
            <a:pPr lvl="0"/>
            <a:r>
              <a:rPr lang="en-US" dirty="0" smtClean="0"/>
              <a:t>Text Here</a:t>
            </a:r>
          </a:p>
          <a:p>
            <a:pPr lvl="0"/>
            <a:r>
              <a:rPr lang="en-US" dirty="0" smtClean="0"/>
              <a:t>Text Here</a:t>
            </a:r>
            <a:endParaRPr lang="en-US" dirty="0"/>
          </a:p>
        </p:txBody>
      </p:sp>
      <p:sp>
        <p:nvSpPr>
          <p:cNvPr id="30" name="円/楕円 29"/>
          <p:cNvSpPr/>
          <p:nvPr userDrawn="1"/>
        </p:nvSpPr>
        <p:spPr>
          <a:xfrm>
            <a:off x="9431238" y="3081264"/>
            <a:ext cx="1435564" cy="143556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lumMod val="95000"/>
                  </a:schemeClr>
                </a:solidFill>
              </a:rPr>
              <a:t>4</a:t>
            </a:r>
            <a:endParaRPr lang="en-US" sz="4400" dirty="0">
              <a:solidFill>
                <a:schemeClr val="bg1">
                  <a:lumMod val="95000"/>
                </a:schemeClr>
              </a:solidFill>
            </a:endParaRPr>
          </a:p>
        </p:txBody>
      </p:sp>
      <p:sp>
        <p:nvSpPr>
          <p:cNvPr id="31" name="テキスト プレースホルダー 5"/>
          <p:cNvSpPr>
            <a:spLocks noGrp="1"/>
          </p:cNvSpPr>
          <p:nvPr>
            <p:ph type="body" sz="quarter" idx="28" hasCustomPrompt="1"/>
          </p:nvPr>
        </p:nvSpPr>
        <p:spPr>
          <a:xfrm>
            <a:off x="10989417" y="3073080"/>
            <a:ext cx="5832650" cy="558252"/>
          </a:xfrm>
        </p:spPr>
        <p:txBody>
          <a:bodyPr anchor="b">
            <a:noAutofit/>
          </a:bodyPr>
          <a:lstStyle>
            <a:lvl1pPr algn="l">
              <a:defRPr sz="2400" baseline="0">
                <a:solidFill>
                  <a:schemeClr val="accent2">
                    <a:lumMod val="60000"/>
                    <a:lumOff val="40000"/>
                  </a:schemeClr>
                </a:solidFill>
                <a:latin typeface="Aleo-BoldItalic" pitchFamily="34" charset="0"/>
              </a:defRPr>
            </a:lvl1pPr>
          </a:lstStyle>
          <a:p>
            <a:pPr lvl="0"/>
            <a:r>
              <a:rPr lang="en-US" dirty="0" smtClean="0"/>
              <a:t>Text Here</a:t>
            </a:r>
          </a:p>
        </p:txBody>
      </p:sp>
      <p:sp>
        <p:nvSpPr>
          <p:cNvPr id="32" name="テキスト プレースホルダー 5"/>
          <p:cNvSpPr>
            <a:spLocks noGrp="1"/>
          </p:cNvSpPr>
          <p:nvPr>
            <p:ph type="body" sz="quarter" idx="29" hasCustomPrompt="1"/>
          </p:nvPr>
        </p:nvSpPr>
        <p:spPr>
          <a:xfrm>
            <a:off x="10989419" y="5588993"/>
            <a:ext cx="5832648" cy="1130499"/>
          </a:xfrm>
        </p:spPr>
        <p:txBody>
          <a:bodyPr anchor="ctr">
            <a:normAutofit/>
          </a:bodyPr>
          <a:lstStyle>
            <a:lvl1pPr algn="l">
              <a:defRPr sz="1800" baseline="0"/>
            </a:lvl1pPr>
          </a:lstStyle>
          <a:p>
            <a:pPr lvl="0"/>
            <a:r>
              <a:rPr lang="en-US" dirty="0" smtClean="0"/>
              <a:t>Text Here</a:t>
            </a:r>
          </a:p>
          <a:p>
            <a:pPr lvl="0"/>
            <a:r>
              <a:rPr lang="en-US" dirty="0" smtClean="0"/>
              <a:t>Text Here</a:t>
            </a:r>
          </a:p>
          <a:p>
            <a:pPr lvl="0"/>
            <a:r>
              <a:rPr lang="en-US" dirty="0" smtClean="0"/>
              <a:t>Text Here</a:t>
            </a:r>
            <a:endParaRPr lang="en-US" dirty="0"/>
          </a:p>
        </p:txBody>
      </p:sp>
      <p:sp>
        <p:nvSpPr>
          <p:cNvPr id="33" name="円/楕円 32"/>
          <p:cNvSpPr/>
          <p:nvPr userDrawn="1"/>
        </p:nvSpPr>
        <p:spPr>
          <a:xfrm>
            <a:off x="9431238" y="5161312"/>
            <a:ext cx="1435564" cy="14355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lumMod val="95000"/>
                  </a:schemeClr>
                </a:solidFill>
              </a:rPr>
              <a:t>5</a:t>
            </a:r>
            <a:endParaRPr lang="en-US" sz="4400" dirty="0">
              <a:solidFill>
                <a:schemeClr val="bg1">
                  <a:lumMod val="95000"/>
                </a:schemeClr>
              </a:solidFill>
            </a:endParaRPr>
          </a:p>
        </p:txBody>
      </p:sp>
      <p:sp>
        <p:nvSpPr>
          <p:cNvPr id="34" name="テキスト プレースホルダー 5"/>
          <p:cNvSpPr>
            <a:spLocks noGrp="1"/>
          </p:cNvSpPr>
          <p:nvPr>
            <p:ph type="body" sz="quarter" idx="30" hasCustomPrompt="1"/>
          </p:nvPr>
        </p:nvSpPr>
        <p:spPr>
          <a:xfrm>
            <a:off x="10989417" y="5153128"/>
            <a:ext cx="5832650" cy="558252"/>
          </a:xfrm>
        </p:spPr>
        <p:txBody>
          <a:bodyPr anchor="b">
            <a:noAutofit/>
          </a:bodyPr>
          <a:lstStyle>
            <a:lvl1pPr algn="l">
              <a:defRPr sz="2400" baseline="0">
                <a:solidFill>
                  <a:schemeClr val="accent3"/>
                </a:solidFill>
                <a:latin typeface="Aleo-BoldItalic" pitchFamily="34" charset="0"/>
              </a:defRPr>
            </a:lvl1pPr>
          </a:lstStyle>
          <a:p>
            <a:pPr lvl="0"/>
            <a:r>
              <a:rPr lang="en-US" dirty="0" smtClean="0"/>
              <a:t>Text Here</a:t>
            </a:r>
          </a:p>
        </p:txBody>
      </p:sp>
      <p:sp>
        <p:nvSpPr>
          <p:cNvPr id="35" name="テキスト プレースホルダー 5"/>
          <p:cNvSpPr>
            <a:spLocks noGrp="1"/>
          </p:cNvSpPr>
          <p:nvPr>
            <p:ph type="body" sz="quarter" idx="31" hasCustomPrompt="1"/>
          </p:nvPr>
        </p:nvSpPr>
        <p:spPr>
          <a:xfrm>
            <a:off x="10989419" y="7685409"/>
            <a:ext cx="5832648" cy="1130499"/>
          </a:xfrm>
        </p:spPr>
        <p:txBody>
          <a:bodyPr anchor="ctr">
            <a:normAutofit/>
          </a:bodyPr>
          <a:lstStyle>
            <a:lvl1pPr algn="l">
              <a:defRPr sz="1800" baseline="0"/>
            </a:lvl1pPr>
          </a:lstStyle>
          <a:p>
            <a:pPr lvl="0"/>
            <a:r>
              <a:rPr lang="en-US" dirty="0" smtClean="0"/>
              <a:t>Text Here</a:t>
            </a:r>
          </a:p>
          <a:p>
            <a:pPr lvl="0"/>
            <a:r>
              <a:rPr lang="en-US" dirty="0" smtClean="0"/>
              <a:t>Text Here</a:t>
            </a:r>
          </a:p>
          <a:p>
            <a:pPr lvl="0"/>
            <a:r>
              <a:rPr lang="en-US" dirty="0" smtClean="0"/>
              <a:t>Text Here</a:t>
            </a:r>
            <a:endParaRPr lang="en-US" dirty="0"/>
          </a:p>
        </p:txBody>
      </p:sp>
      <p:sp>
        <p:nvSpPr>
          <p:cNvPr id="36" name="円/楕円 35"/>
          <p:cNvSpPr/>
          <p:nvPr userDrawn="1"/>
        </p:nvSpPr>
        <p:spPr>
          <a:xfrm>
            <a:off x="9431238" y="7257728"/>
            <a:ext cx="1435564" cy="14355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bg1">
                    <a:lumMod val="95000"/>
                  </a:schemeClr>
                </a:solidFill>
              </a:rPr>
              <a:t>6</a:t>
            </a:r>
            <a:endParaRPr lang="en-US" sz="4400" dirty="0">
              <a:solidFill>
                <a:schemeClr val="bg1">
                  <a:lumMod val="95000"/>
                </a:schemeClr>
              </a:solidFill>
            </a:endParaRPr>
          </a:p>
        </p:txBody>
      </p:sp>
      <p:sp>
        <p:nvSpPr>
          <p:cNvPr id="37" name="テキスト プレースホルダー 5"/>
          <p:cNvSpPr>
            <a:spLocks noGrp="1"/>
          </p:cNvSpPr>
          <p:nvPr>
            <p:ph type="body" sz="quarter" idx="32" hasCustomPrompt="1"/>
          </p:nvPr>
        </p:nvSpPr>
        <p:spPr>
          <a:xfrm>
            <a:off x="10989417" y="7249544"/>
            <a:ext cx="5832650" cy="558252"/>
          </a:xfrm>
        </p:spPr>
        <p:txBody>
          <a:bodyPr anchor="b">
            <a:noAutofit/>
          </a:bodyPr>
          <a:lstStyle>
            <a:lvl1pPr algn="l">
              <a:defRPr sz="2400" baseline="0">
                <a:solidFill>
                  <a:schemeClr val="accent4"/>
                </a:solidFill>
                <a:latin typeface="Aleo-BoldItalic" pitchFamily="34" charset="0"/>
              </a:defRPr>
            </a:lvl1pPr>
          </a:lstStyle>
          <a:p>
            <a:pPr lvl="0"/>
            <a:r>
              <a:rPr lang="en-US" dirty="0" smtClean="0"/>
              <a:t>Text Here</a:t>
            </a:r>
          </a:p>
        </p:txBody>
      </p:sp>
      <p:sp>
        <p:nvSpPr>
          <p:cNvPr id="38"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39"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40" name="正方形/長方形 39"/>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06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39">
                                            <p:txEl>
                                              <p:pRg st="0" end="0"/>
                                            </p:txEl>
                                          </p:spTgt>
                                        </p:tgtEl>
                                        <p:attrNameLst>
                                          <p:attrName>style.visibility</p:attrName>
                                        </p:attrNameLst>
                                      </p:cBhvr>
                                      <p:to>
                                        <p:strVal val="visible"/>
                                      </p:to>
                                    </p:set>
                                    <p:animEffect transition="in" filter="fade">
                                      <p:cBhvr>
                                        <p:cTn id="46" dur="500"/>
                                        <p:tgtEl>
                                          <p:spTgt spid="39">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750"/>
                            </p:stCondLst>
                            <p:childTnLst>
                              <p:par>
                                <p:cTn id="51" presetID="49" presetClass="entr" presetSubtype="0" decel="100000"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par>
                          <p:cTn id="57" fill="hold">
                            <p:stCondLst>
                              <p:cond delay="1250"/>
                            </p:stCondLst>
                            <p:childTnLst>
                              <p:par>
                                <p:cTn id="58" presetID="14" presetClass="entr" presetSubtype="10" fill="hold" grpId="0" nodeType="after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60" dur="500"/>
                                        <p:tgtEl>
                                          <p:spTgt spid="22">
                                            <p:txEl>
                                              <p:pRg st="0" end="0"/>
                                            </p:tx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63" dur="500"/>
                                        <p:tgtEl>
                                          <p:spTgt spid="18">
                                            <p:txEl>
                                              <p:pRg st="0" end="0"/>
                                            </p:txEl>
                                          </p:spTgt>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66" dur="500"/>
                                        <p:tgtEl>
                                          <p:spTgt spid="18">
                                            <p:txEl>
                                              <p:pRg st="1" end="1"/>
                                            </p:txEl>
                                          </p:spTgt>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69" dur="500"/>
                                        <p:tgtEl>
                                          <p:spTgt spid="18">
                                            <p:txEl>
                                              <p:pRg st="2" end="2"/>
                                            </p:txEl>
                                          </p:spTgt>
                                        </p:tgtEl>
                                      </p:cBhvr>
                                    </p:animEffect>
                                  </p:childTnLst>
                                </p:cTn>
                              </p:par>
                            </p:childTnLst>
                          </p:cTn>
                        </p:par>
                        <p:par>
                          <p:cTn id="70" fill="hold">
                            <p:stCondLst>
                              <p:cond delay="1750"/>
                            </p:stCondLst>
                            <p:childTnLst>
                              <p:par>
                                <p:cTn id="71" presetID="49" presetClass="entr" presetSubtype="0" decel="10000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 calcmode="lin" valueType="num">
                                      <p:cBhvr>
                                        <p:cTn id="75" dur="500" fill="hold"/>
                                        <p:tgtEl>
                                          <p:spTgt spid="24"/>
                                        </p:tgtEl>
                                        <p:attrNameLst>
                                          <p:attrName>style.rotation</p:attrName>
                                        </p:attrNameLst>
                                      </p:cBhvr>
                                      <p:tavLst>
                                        <p:tav tm="0">
                                          <p:val>
                                            <p:fltVal val="360"/>
                                          </p:val>
                                        </p:tav>
                                        <p:tav tm="100000">
                                          <p:val>
                                            <p:fltVal val="0"/>
                                          </p:val>
                                        </p:tav>
                                      </p:tavLst>
                                    </p:anim>
                                    <p:animEffect transition="in" filter="fade">
                                      <p:cBhvr>
                                        <p:cTn id="76" dur="500"/>
                                        <p:tgtEl>
                                          <p:spTgt spid="24"/>
                                        </p:tgtEl>
                                      </p:cBhvr>
                                    </p:animEffect>
                                  </p:childTnLst>
                                </p:cTn>
                              </p:par>
                            </p:childTnLst>
                          </p:cTn>
                        </p:par>
                        <p:par>
                          <p:cTn id="77" fill="hold">
                            <p:stCondLst>
                              <p:cond delay="2250"/>
                            </p:stCondLst>
                            <p:childTnLst>
                              <p:par>
                                <p:cTn id="78" presetID="14" presetClass="entr" presetSubtype="10" fill="hold" grpId="0" nodeType="after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80" dur="500"/>
                                        <p:tgtEl>
                                          <p:spTgt spid="25">
                                            <p:txEl>
                                              <p:pRg st="0" end="0"/>
                                            </p:txEl>
                                          </p:spTgt>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83" dur="500"/>
                                        <p:tgtEl>
                                          <p:spTgt spid="23">
                                            <p:txEl>
                                              <p:pRg st="0" end="0"/>
                                            </p:txEl>
                                          </p:spTgt>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86" dur="500"/>
                                        <p:tgtEl>
                                          <p:spTgt spid="23">
                                            <p:txEl>
                                              <p:pRg st="1" end="1"/>
                                            </p:txEl>
                                          </p:spTgt>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89" dur="500"/>
                                        <p:tgtEl>
                                          <p:spTgt spid="23">
                                            <p:txEl>
                                              <p:pRg st="2" end="2"/>
                                            </p:txEl>
                                          </p:spTgt>
                                        </p:tgtEl>
                                      </p:cBhvr>
                                    </p:animEffect>
                                  </p:childTnLst>
                                </p:cTn>
                              </p:par>
                            </p:childTnLst>
                          </p:cTn>
                        </p:par>
                        <p:par>
                          <p:cTn id="90" fill="hold">
                            <p:stCondLst>
                              <p:cond delay="2750"/>
                            </p:stCondLst>
                            <p:childTnLst>
                              <p:par>
                                <p:cTn id="91" presetID="49" presetClass="entr" presetSubtype="0" decel="100000"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 calcmode="lin" valueType="num">
                                      <p:cBhvr>
                                        <p:cTn id="93" dur="500" fill="hold"/>
                                        <p:tgtEl>
                                          <p:spTgt spid="27"/>
                                        </p:tgtEl>
                                        <p:attrNameLst>
                                          <p:attrName>ppt_w</p:attrName>
                                        </p:attrNameLst>
                                      </p:cBhvr>
                                      <p:tavLst>
                                        <p:tav tm="0">
                                          <p:val>
                                            <p:fltVal val="0"/>
                                          </p:val>
                                        </p:tav>
                                        <p:tav tm="100000">
                                          <p:val>
                                            <p:strVal val="#ppt_w"/>
                                          </p:val>
                                        </p:tav>
                                      </p:tavLst>
                                    </p:anim>
                                    <p:anim calcmode="lin" valueType="num">
                                      <p:cBhvr>
                                        <p:cTn id="94" dur="500" fill="hold"/>
                                        <p:tgtEl>
                                          <p:spTgt spid="27"/>
                                        </p:tgtEl>
                                        <p:attrNameLst>
                                          <p:attrName>ppt_h</p:attrName>
                                        </p:attrNameLst>
                                      </p:cBhvr>
                                      <p:tavLst>
                                        <p:tav tm="0">
                                          <p:val>
                                            <p:fltVal val="0"/>
                                          </p:val>
                                        </p:tav>
                                        <p:tav tm="100000">
                                          <p:val>
                                            <p:strVal val="#ppt_h"/>
                                          </p:val>
                                        </p:tav>
                                      </p:tavLst>
                                    </p:anim>
                                    <p:anim calcmode="lin" valueType="num">
                                      <p:cBhvr>
                                        <p:cTn id="95" dur="500" fill="hold"/>
                                        <p:tgtEl>
                                          <p:spTgt spid="27"/>
                                        </p:tgtEl>
                                        <p:attrNameLst>
                                          <p:attrName>style.rotation</p:attrName>
                                        </p:attrNameLst>
                                      </p:cBhvr>
                                      <p:tavLst>
                                        <p:tav tm="0">
                                          <p:val>
                                            <p:fltVal val="360"/>
                                          </p:val>
                                        </p:tav>
                                        <p:tav tm="100000">
                                          <p:val>
                                            <p:fltVal val="0"/>
                                          </p:val>
                                        </p:tav>
                                      </p:tavLst>
                                    </p:anim>
                                    <p:animEffect transition="in" filter="fade">
                                      <p:cBhvr>
                                        <p:cTn id="96" dur="500"/>
                                        <p:tgtEl>
                                          <p:spTgt spid="27"/>
                                        </p:tgtEl>
                                      </p:cBhvr>
                                    </p:animEffect>
                                  </p:childTnLst>
                                </p:cTn>
                              </p:par>
                            </p:childTnLst>
                          </p:cTn>
                        </p:par>
                        <p:par>
                          <p:cTn id="97" fill="hold">
                            <p:stCondLst>
                              <p:cond delay="3250"/>
                            </p:stCondLst>
                            <p:childTnLst>
                              <p:par>
                                <p:cTn id="98" presetID="14" presetClass="entr" presetSubtype="10" fill="hold" grpId="0" nodeType="afterEffect">
                                  <p:stCondLst>
                                    <p:cond delay="0"/>
                                  </p:stCondLst>
                                  <p:childTnLst>
                                    <p:set>
                                      <p:cBhvr>
                                        <p:cTn id="99"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100" dur="500"/>
                                        <p:tgtEl>
                                          <p:spTgt spid="28">
                                            <p:txEl>
                                              <p:pRg st="0" end="0"/>
                                            </p:txEl>
                                          </p:spTgt>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03" dur="500"/>
                                        <p:tgtEl>
                                          <p:spTgt spid="26">
                                            <p:txEl>
                                              <p:pRg st="0" end="0"/>
                                            </p:txEl>
                                          </p:spTgt>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106" dur="500"/>
                                        <p:tgtEl>
                                          <p:spTgt spid="26">
                                            <p:txEl>
                                              <p:pRg st="1" end="1"/>
                                            </p:txEl>
                                          </p:spTgt>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109" dur="500"/>
                                        <p:tgtEl>
                                          <p:spTgt spid="26">
                                            <p:txEl>
                                              <p:pRg st="2" end="2"/>
                                            </p:txEl>
                                          </p:spTgt>
                                        </p:tgtEl>
                                      </p:cBhvr>
                                    </p:animEffect>
                                  </p:childTnLst>
                                </p:cTn>
                              </p:par>
                            </p:childTnLst>
                          </p:cTn>
                        </p:par>
                        <p:par>
                          <p:cTn id="110" fill="hold">
                            <p:stCondLst>
                              <p:cond delay="3750"/>
                            </p:stCondLst>
                            <p:childTnLst>
                              <p:par>
                                <p:cTn id="111" presetID="49" presetClass="entr" presetSubtype="0" decel="10000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 calcmode="lin" valueType="num">
                                      <p:cBhvr>
                                        <p:cTn id="115" dur="500" fill="hold"/>
                                        <p:tgtEl>
                                          <p:spTgt spid="30"/>
                                        </p:tgtEl>
                                        <p:attrNameLst>
                                          <p:attrName>style.rotation</p:attrName>
                                        </p:attrNameLst>
                                      </p:cBhvr>
                                      <p:tavLst>
                                        <p:tav tm="0">
                                          <p:val>
                                            <p:fltVal val="360"/>
                                          </p:val>
                                        </p:tav>
                                        <p:tav tm="100000">
                                          <p:val>
                                            <p:fltVal val="0"/>
                                          </p:val>
                                        </p:tav>
                                      </p:tavLst>
                                    </p:anim>
                                    <p:animEffect transition="in" filter="fade">
                                      <p:cBhvr>
                                        <p:cTn id="116" dur="500"/>
                                        <p:tgtEl>
                                          <p:spTgt spid="30"/>
                                        </p:tgtEl>
                                      </p:cBhvr>
                                    </p:animEffect>
                                  </p:childTnLst>
                                </p:cTn>
                              </p:par>
                            </p:childTnLst>
                          </p:cTn>
                        </p:par>
                        <p:par>
                          <p:cTn id="117" fill="hold">
                            <p:stCondLst>
                              <p:cond delay="4250"/>
                            </p:stCondLst>
                            <p:childTnLst>
                              <p:par>
                                <p:cTn id="118" presetID="14" presetClass="entr" presetSubtype="10" fill="hold" grpId="0" nodeType="afterEffect">
                                  <p:stCondLst>
                                    <p:cond delay="0"/>
                                  </p:stCondLst>
                                  <p:childTnLst>
                                    <p:set>
                                      <p:cBhvr>
                                        <p:cTn id="119"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120" dur="500"/>
                                        <p:tgtEl>
                                          <p:spTgt spid="31">
                                            <p:txEl>
                                              <p:pRg st="0" end="0"/>
                                            </p:txEl>
                                          </p:spTgt>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123" dur="500"/>
                                        <p:tgtEl>
                                          <p:spTgt spid="29">
                                            <p:txEl>
                                              <p:pRg st="0" end="0"/>
                                            </p:txEl>
                                          </p:spTgt>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126" dur="500"/>
                                        <p:tgtEl>
                                          <p:spTgt spid="29">
                                            <p:txEl>
                                              <p:pRg st="1" end="1"/>
                                            </p:txEl>
                                          </p:spTgt>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129" dur="500"/>
                                        <p:tgtEl>
                                          <p:spTgt spid="29">
                                            <p:txEl>
                                              <p:pRg st="2" end="2"/>
                                            </p:txEl>
                                          </p:spTgt>
                                        </p:tgtEl>
                                      </p:cBhvr>
                                    </p:animEffect>
                                  </p:childTnLst>
                                </p:cTn>
                              </p:par>
                            </p:childTnLst>
                          </p:cTn>
                        </p:par>
                        <p:par>
                          <p:cTn id="130" fill="hold">
                            <p:stCondLst>
                              <p:cond delay="4750"/>
                            </p:stCondLst>
                            <p:childTnLst>
                              <p:par>
                                <p:cTn id="131" presetID="49" presetClass="entr" presetSubtype="0" decel="10000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 calcmode="lin" valueType="num">
                                      <p:cBhvr>
                                        <p:cTn id="135" dur="500" fill="hold"/>
                                        <p:tgtEl>
                                          <p:spTgt spid="33"/>
                                        </p:tgtEl>
                                        <p:attrNameLst>
                                          <p:attrName>style.rotation</p:attrName>
                                        </p:attrNameLst>
                                      </p:cBhvr>
                                      <p:tavLst>
                                        <p:tav tm="0">
                                          <p:val>
                                            <p:fltVal val="360"/>
                                          </p:val>
                                        </p:tav>
                                        <p:tav tm="100000">
                                          <p:val>
                                            <p:fltVal val="0"/>
                                          </p:val>
                                        </p:tav>
                                      </p:tavLst>
                                    </p:anim>
                                    <p:animEffect transition="in" filter="fade">
                                      <p:cBhvr>
                                        <p:cTn id="136" dur="500"/>
                                        <p:tgtEl>
                                          <p:spTgt spid="33"/>
                                        </p:tgtEl>
                                      </p:cBhvr>
                                    </p:animEffect>
                                  </p:childTnLst>
                                </p:cTn>
                              </p:par>
                            </p:childTnLst>
                          </p:cTn>
                        </p:par>
                        <p:par>
                          <p:cTn id="137" fill="hold">
                            <p:stCondLst>
                              <p:cond delay="5250"/>
                            </p:stCondLst>
                            <p:childTnLst>
                              <p:par>
                                <p:cTn id="138" presetID="14" presetClass="entr" presetSubtype="10" fill="hold" grpId="0" nodeType="afterEffect">
                                  <p:stCondLst>
                                    <p:cond delay="0"/>
                                  </p:stCondLst>
                                  <p:childTnLst>
                                    <p:set>
                                      <p:cBhvr>
                                        <p:cTn id="13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40" dur="500"/>
                                        <p:tgtEl>
                                          <p:spTgt spid="34">
                                            <p:txEl>
                                              <p:pRg st="0" end="0"/>
                                            </p:txEl>
                                          </p:spTgt>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43" dur="500"/>
                                        <p:tgtEl>
                                          <p:spTgt spid="32">
                                            <p:txEl>
                                              <p:pRg st="0" end="0"/>
                                            </p:txEl>
                                          </p:spTgt>
                                        </p:tgtEl>
                                      </p:cBhvr>
                                    </p:animEffect>
                                  </p:childTnLst>
                                </p:cTn>
                              </p:par>
                              <p:par>
                                <p:cTn id="144" presetID="14" presetClass="entr" presetSubtype="10" fill="hold" grpId="0" nodeType="withEffect">
                                  <p:stCondLst>
                                    <p:cond delay="0"/>
                                  </p:stCondLst>
                                  <p:childTnLst>
                                    <p:set>
                                      <p:cBhvr>
                                        <p:cTn id="145"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46" dur="500"/>
                                        <p:tgtEl>
                                          <p:spTgt spid="32">
                                            <p:txEl>
                                              <p:pRg st="1" end="1"/>
                                            </p:txEl>
                                          </p:spTgt>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149" dur="500"/>
                                        <p:tgtEl>
                                          <p:spTgt spid="32">
                                            <p:txEl>
                                              <p:pRg st="2" end="2"/>
                                            </p:txEl>
                                          </p:spTgt>
                                        </p:tgtEl>
                                      </p:cBhvr>
                                    </p:animEffect>
                                  </p:childTnLst>
                                </p:cTn>
                              </p:par>
                            </p:childTnLst>
                          </p:cTn>
                        </p:par>
                        <p:par>
                          <p:cTn id="150" fill="hold">
                            <p:stCondLst>
                              <p:cond delay="5750"/>
                            </p:stCondLst>
                            <p:childTnLst>
                              <p:par>
                                <p:cTn id="151" presetID="49" presetClass="entr" presetSubtype="0" decel="100000" fill="hold" grpId="0" nodeType="afterEffect">
                                  <p:stCondLst>
                                    <p:cond delay="0"/>
                                  </p:stCondLst>
                                  <p:childTnLst>
                                    <p:set>
                                      <p:cBhvr>
                                        <p:cTn id="152" dur="1" fill="hold">
                                          <p:stCondLst>
                                            <p:cond delay="0"/>
                                          </p:stCondLst>
                                        </p:cTn>
                                        <p:tgtEl>
                                          <p:spTgt spid="36"/>
                                        </p:tgtEl>
                                        <p:attrNameLst>
                                          <p:attrName>style.visibility</p:attrName>
                                        </p:attrNameLst>
                                      </p:cBhvr>
                                      <p:to>
                                        <p:strVal val="visible"/>
                                      </p:to>
                                    </p:set>
                                    <p:anim calcmode="lin" valueType="num">
                                      <p:cBhvr>
                                        <p:cTn id="153" dur="500" fill="hold"/>
                                        <p:tgtEl>
                                          <p:spTgt spid="36"/>
                                        </p:tgtEl>
                                        <p:attrNameLst>
                                          <p:attrName>ppt_w</p:attrName>
                                        </p:attrNameLst>
                                      </p:cBhvr>
                                      <p:tavLst>
                                        <p:tav tm="0">
                                          <p:val>
                                            <p:fltVal val="0"/>
                                          </p:val>
                                        </p:tav>
                                        <p:tav tm="100000">
                                          <p:val>
                                            <p:strVal val="#ppt_w"/>
                                          </p:val>
                                        </p:tav>
                                      </p:tavLst>
                                    </p:anim>
                                    <p:anim calcmode="lin" valueType="num">
                                      <p:cBhvr>
                                        <p:cTn id="154" dur="500" fill="hold"/>
                                        <p:tgtEl>
                                          <p:spTgt spid="36"/>
                                        </p:tgtEl>
                                        <p:attrNameLst>
                                          <p:attrName>ppt_h</p:attrName>
                                        </p:attrNameLst>
                                      </p:cBhvr>
                                      <p:tavLst>
                                        <p:tav tm="0">
                                          <p:val>
                                            <p:fltVal val="0"/>
                                          </p:val>
                                        </p:tav>
                                        <p:tav tm="100000">
                                          <p:val>
                                            <p:strVal val="#ppt_h"/>
                                          </p:val>
                                        </p:tav>
                                      </p:tavLst>
                                    </p:anim>
                                    <p:anim calcmode="lin" valueType="num">
                                      <p:cBhvr>
                                        <p:cTn id="155" dur="500" fill="hold"/>
                                        <p:tgtEl>
                                          <p:spTgt spid="36"/>
                                        </p:tgtEl>
                                        <p:attrNameLst>
                                          <p:attrName>style.rotation</p:attrName>
                                        </p:attrNameLst>
                                      </p:cBhvr>
                                      <p:tavLst>
                                        <p:tav tm="0">
                                          <p:val>
                                            <p:fltVal val="360"/>
                                          </p:val>
                                        </p:tav>
                                        <p:tav tm="100000">
                                          <p:val>
                                            <p:fltVal val="0"/>
                                          </p:val>
                                        </p:tav>
                                      </p:tavLst>
                                    </p:anim>
                                    <p:animEffect transition="in" filter="fade">
                                      <p:cBhvr>
                                        <p:cTn id="156" dur="500"/>
                                        <p:tgtEl>
                                          <p:spTgt spid="36"/>
                                        </p:tgtEl>
                                      </p:cBhvr>
                                    </p:animEffect>
                                  </p:childTnLst>
                                </p:cTn>
                              </p:par>
                            </p:childTnLst>
                          </p:cTn>
                        </p:par>
                        <p:par>
                          <p:cTn id="157" fill="hold">
                            <p:stCondLst>
                              <p:cond delay="6250"/>
                            </p:stCondLst>
                            <p:childTnLst>
                              <p:par>
                                <p:cTn id="158" presetID="14" presetClass="entr" presetSubtype="10" fill="hold" grpId="0" nodeType="afterEffect">
                                  <p:stCondLst>
                                    <p:cond delay="0"/>
                                  </p:stCondLst>
                                  <p:childTnLst>
                                    <p:set>
                                      <p:cBhvr>
                                        <p:cTn id="159"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160" dur="500"/>
                                        <p:tgtEl>
                                          <p:spTgt spid="37">
                                            <p:txEl>
                                              <p:pRg st="0" end="0"/>
                                            </p:txEl>
                                          </p:spTgt>
                                        </p:tgtEl>
                                      </p:cBhvr>
                                    </p:animEffect>
                                  </p:childTnLst>
                                </p:cTn>
                              </p:par>
                              <p:par>
                                <p:cTn id="161" presetID="14" presetClass="entr" presetSubtype="10" fill="hold" grpId="0" nodeType="withEffect">
                                  <p:stCondLst>
                                    <p:cond delay="0"/>
                                  </p:stCondLst>
                                  <p:childTnLst>
                                    <p:set>
                                      <p:cBhvr>
                                        <p:cTn id="162" dur="1" fill="hold">
                                          <p:stCondLst>
                                            <p:cond delay="0"/>
                                          </p:stCondLst>
                                        </p:cTn>
                                        <p:tgtEl>
                                          <p:spTgt spid="35">
                                            <p:txEl>
                                              <p:pRg st="0" end="0"/>
                                            </p:txEl>
                                          </p:spTgt>
                                        </p:tgtEl>
                                        <p:attrNameLst>
                                          <p:attrName>style.visibility</p:attrName>
                                        </p:attrNameLst>
                                      </p:cBhvr>
                                      <p:to>
                                        <p:strVal val="visible"/>
                                      </p:to>
                                    </p:set>
                                    <p:animEffect transition="in" filter="randombar(horizontal)">
                                      <p:cBhvr>
                                        <p:cTn id="163" dur="500"/>
                                        <p:tgtEl>
                                          <p:spTgt spid="35">
                                            <p:txEl>
                                              <p:pRg st="0" end="0"/>
                                            </p:txEl>
                                          </p:spTgt>
                                        </p:tgtEl>
                                      </p:cBhvr>
                                    </p:animEffect>
                                  </p:childTnLst>
                                </p:cTn>
                              </p:par>
                              <p:par>
                                <p:cTn id="164" presetID="14" presetClass="entr" presetSubtype="10" fill="hold" grpId="0" nodeType="withEffect">
                                  <p:stCondLst>
                                    <p:cond delay="0"/>
                                  </p:stCondLst>
                                  <p:childTnLst>
                                    <p:set>
                                      <p:cBhvr>
                                        <p:cTn id="165"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166" dur="500"/>
                                        <p:tgtEl>
                                          <p:spTgt spid="35">
                                            <p:txEl>
                                              <p:pRg st="1" end="1"/>
                                            </p:txEl>
                                          </p:spTgt>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35">
                                            <p:txEl>
                                              <p:pRg st="2" end="2"/>
                                            </p:txEl>
                                          </p:spTgt>
                                        </p:tgtEl>
                                        <p:attrNameLst>
                                          <p:attrName>style.visibility</p:attrName>
                                        </p:attrNameLst>
                                      </p:cBhvr>
                                      <p:to>
                                        <p:strVal val="visible"/>
                                      </p:to>
                                    </p:set>
                                    <p:animEffect transition="in" filter="randombar(horizontal)">
                                      <p:cBhvr>
                                        <p:cTn id="169" dur="50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18" grpId="0" build="p">
        <p:tmplLst>
          <p:tmpl lvl="1">
            <p:tnLst>
              <p:par>
                <p:cTn presetID="14" presetClass="entr" presetSubtype="1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randombar(horizontal)">
                      <p:cBhvr>
                        <p:cTn dur="500"/>
                        <p:tgtEl>
                          <p:spTgt spid="18"/>
                        </p:tgtEl>
                      </p:cBhvr>
                    </p:animEffect>
                  </p:childTnLst>
                </p:cTn>
              </p:par>
            </p:tnLst>
          </p:tmpl>
        </p:tmplLst>
      </p:bldP>
      <p:bldP spid="2" grpId="0" animBg="1"/>
      <p:bldP spid="22" grpId="0" build="p">
        <p:tmplLst>
          <p:tmpl lvl="1">
            <p:tnLst>
              <p:par>
                <p:cTn presetID="14" presetClass="entr" presetSubtype="1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randombar(horizontal)">
                      <p:cBhvr>
                        <p:cTn dur="500"/>
                        <p:tgtEl>
                          <p:spTgt spid="22"/>
                        </p:tgtEl>
                      </p:cBhvr>
                    </p:animEffect>
                  </p:childTnLst>
                </p:cTn>
              </p:par>
            </p:tnLst>
          </p:tmpl>
        </p:tmplLst>
      </p:bldP>
      <p:bldP spid="23" grpId="0" build="p">
        <p:tmplLst>
          <p:tmpl lvl="1">
            <p:tnLst>
              <p:par>
                <p:cTn presetID="14" presetClass="entr" presetSubtype="1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randombar(horizontal)">
                      <p:cBhvr>
                        <p:cTn dur="500"/>
                        <p:tgtEl>
                          <p:spTgt spid="23"/>
                        </p:tgtEl>
                      </p:cBhvr>
                    </p:animEffect>
                  </p:childTnLst>
                </p:cTn>
              </p:par>
            </p:tnLst>
          </p:tmpl>
        </p:tmplLst>
      </p:bldP>
      <p:bldP spid="24" grpId="0" animBg="1"/>
      <p:bldP spid="25" grpId="0" build="p">
        <p:tmplLst>
          <p:tmpl lvl="1">
            <p:tnLst>
              <p:par>
                <p:cTn presetID="14" presetClass="entr" presetSubtype="1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randombar(horizontal)">
                      <p:cBhvr>
                        <p:cTn dur="500"/>
                        <p:tgtEl>
                          <p:spTgt spid="25"/>
                        </p:tgtEl>
                      </p:cBhvr>
                    </p:animEffect>
                  </p:childTnLst>
                </p:cTn>
              </p:par>
            </p:tnLst>
          </p:tmpl>
        </p:tmplLst>
      </p:bldP>
      <p:bldP spid="26" grpId="0" build="p">
        <p:tmplLst>
          <p:tmpl lvl="1">
            <p:tnLst>
              <p:par>
                <p:cTn presetID="14" presetClass="entr" presetSubtype="1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randombar(horizontal)">
                      <p:cBhvr>
                        <p:cTn dur="500"/>
                        <p:tgtEl>
                          <p:spTgt spid="26"/>
                        </p:tgtEl>
                      </p:cBhvr>
                    </p:animEffect>
                  </p:childTnLst>
                </p:cTn>
              </p:par>
            </p:tnLst>
          </p:tmpl>
        </p:tmplLst>
      </p:bldP>
      <p:bldP spid="27" grpId="0" animBg="1"/>
      <p:bldP spid="28" grpId="0" build="p">
        <p:tmplLst>
          <p:tmpl lvl="1">
            <p:tnLst>
              <p:par>
                <p:cTn presetID="14" presetClass="entr" presetSubtype="1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randombar(horizontal)">
                      <p:cBhvr>
                        <p:cTn dur="500"/>
                        <p:tgtEl>
                          <p:spTgt spid="28"/>
                        </p:tgtEl>
                      </p:cBhvr>
                    </p:animEffect>
                  </p:childTnLst>
                </p:cTn>
              </p:par>
            </p:tnLst>
          </p:tmpl>
        </p:tmplLst>
      </p:bldP>
      <p:bldP spid="29" grpId="0" build="p">
        <p:tmplLst>
          <p:tmpl lvl="1">
            <p:tnLst>
              <p:par>
                <p:cTn presetID="14" presetClass="entr" presetSubtype="1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randombar(horizontal)">
                      <p:cBhvr>
                        <p:cTn dur="500"/>
                        <p:tgtEl>
                          <p:spTgt spid="29"/>
                        </p:tgtEl>
                      </p:cBhvr>
                    </p:animEffect>
                  </p:childTnLst>
                </p:cTn>
              </p:par>
            </p:tnLst>
          </p:tmpl>
        </p:tmplLst>
      </p:bldP>
      <p:bldP spid="30" grpId="0" animBg="1"/>
      <p:bldP spid="31" grpId="0" build="p">
        <p:tmplLst>
          <p:tmpl lvl="1">
            <p:tnLst>
              <p:par>
                <p:cTn presetID="14" presetClass="entr" presetSubtype="1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randombar(horizontal)">
                      <p:cBhvr>
                        <p:cTn dur="500"/>
                        <p:tgtEl>
                          <p:spTgt spid="31"/>
                        </p:tgtEl>
                      </p:cBhvr>
                    </p:animEffect>
                  </p:childTnLst>
                </p:cTn>
              </p:par>
            </p:tnLst>
          </p:tmpl>
        </p:tmplLst>
      </p:bldP>
      <p:bldP spid="32" grpId="0" build="p">
        <p:tmplLst>
          <p:tmpl lvl="1">
            <p:tnLst>
              <p:par>
                <p:cTn presetID="14" presetClass="entr" presetSubtype="1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randombar(horizontal)">
                      <p:cBhvr>
                        <p:cTn dur="500"/>
                        <p:tgtEl>
                          <p:spTgt spid="32"/>
                        </p:tgtEl>
                      </p:cBhvr>
                    </p:animEffect>
                  </p:childTnLst>
                </p:cTn>
              </p:par>
            </p:tnLst>
          </p:tmpl>
        </p:tmplLst>
      </p:bldP>
      <p:bldP spid="33" grpId="0" animBg="1"/>
      <p:bldP spid="34" grpId="0" build="p">
        <p:tmplLst>
          <p:tmpl lvl="1">
            <p:tnLst>
              <p:par>
                <p:cTn presetID="14" presetClass="entr" presetSubtype="1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randombar(horizontal)">
                      <p:cBhvr>
                        <p:cTn dur="500"/>
                        <p:tgtEl>
                          <p:spTgt spid="34"/>
                        </p:tgtEl>
                      </p:cBhvr>
                    </p:animEffect>
                  </p:childTnLst>
                </p:cTn>
              </p:par>
            </p:tnLst>
          </p:tmpl>
        </p:tmplLst>
      </p:bldP>
      <p:bldP spid="35" grpId="0" build="p">
        <p:tmplLst>
          <p:tmpl lvl="1">
            <p:tnLst>
              <p:par>
                <p:cTn presetID="14" presetClass="entr" presetSubtype="1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randombar(horizontal)">
                      <p:cBhvr>
                        <p:cTn dur="500"/>
                        <p:tgtEl>
                          <p:spTgt spid="35"/>
                        </p:tgtEl>
                      </p:cBhvr>
                    </p:animEffect>
                  </p:childTnLst>
                </p:cTn>
              </p:par>
            </p:tnLst>
          </p:tmpl>
        </p:tmplLst>
      </p:bldP>
      <p:bldP spid="36" grpId="0" animBg="1"/>
      <p:bldP spid="37" grpId="0" build="p">
        <p:tmplLst>
          <p:tmpl lvl="1">
            <p:tnLst>
              <p:par>
                <p:cTn presetID="14" presetClass="entr" presetSubtype="1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randombar(horizontal)">
                      <p:cBhvr>
                        <p:cTn dur="500"/>
                        <p:tgtEl>
                          <p:spTgt spid="37"/>
                        </p:tgtEl>
                      </p:cBhvr>
                    </p:animEffect>
                  </p:childTnLst>
                </p:cTn>
              </p:par>
            </p:tnLst>
          </p:tmpl>
        </p:tmplLst>
      </p:bldP>
      <p:bldP spid="38" grpId="0"/>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o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406902" y="6241394"/>
            <a:ext cx="10147990" cy="2430498"/>
          </a:xfrm>
        </p:spPr>
        <p:txBody>
          <a:bodyPr anchor="b">
            <a:noAutofit/>
          </a:bodyPr>
          <a:lstStyle>
            <a:lvl1pPr algn="l">
              <a:lnSpc>
                <a:spcPts val="6000"/>
              </a:lnSpc>
              <a:defRPr sz="6000" baseline="0"/>
            </a:lvl1pPr>
          </a:lstStyle>
          <a:p>
            <a:r>
              <a:rPr lang="en-US" altLang="ja-JP" dirty="0" smtClean="0"/>
              <a:t/>
            </a:r>
            <a:br>
              <a:rPr lang="en-US" altLang="ja-JP" dirty="0" smtClean="0"/>
            </a:br>
            <a:r>
              <a:rPr lang="en-US" altLang="ja-JP" dirty="0" smtClean="0"/>
              <a:t>SECTION</a:t>
            </a:r>
            <a:br>
              <a:rPr lang="en-US" altLang="ja-JP" dirty="0" smtClean="0"/>
            </a:br>
            <a:r>
              <a:rPr lang="en-US" altLang="ja-JP" dirty="0" smtClean="0"/>
              <a:t>TITLE HERE</a:t>
            </a:r>
            <a:endParaRPr lang="en-US" dirty="0"/>
          </a:p>
        </p:txBody>
      </p:sp>
      <p:sp>
        <p:nvSpPr>
          <p:cNvPr id="3" name="サブタイトル 2"/>
          <p:cNvSpPr>
            <a:spLocks noGrp="1"/>
          </p:cNvSpPr>
          <p:nvPr>
            <p:ph type="subTitle" idx="1" hasCustomPrompt="1"/>
          </p:nvPr>
        </p:nvSpPr>
        <p:spPr>
          <a:xfrm>
            <a:off x="6430134" y="8527876"/>
            <a:ext cx="10700822" cy="1224136"/>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8" name="正方形/長方形 7"/>
          <p:cNvSpPr/>
          <p:nvPr userDrawn="1"/>
        </p:nvSpPr>
        <p:spPr>
          <a:xfrm rot="18000000">
            <a:off x="-7203466" y="1393812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正方形/長方形 8"/>
          <p:cNvSpPr/>
          <p:nvPr userDrawn="1"/>
        </p:nvSpPr>
        <p:spPr>
          <a:xfrm rot="18000000">
            <a:off x="-8778769" y="13470281"/>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正方形/長方形 9"/>
          <p:cNvSpPr/>
          <p:nvPr userDrawn="1"/>
        </p:nvSpPr>
        <p:spPr>
          <a:xfrm rot="18000000">
            <a:off x="-8645378" y="11609845"/>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正方形/長方形 10"/>
          <p:cNvSpPr/>
          <p:nvPr userDrawn="1"/>
        </p:nvSpPr>
        <p:spPr>
          <a:xfrm rot="18000000">
            <a:off x="-9911656" y="12282292"/>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テキスト プレースホルダー 22"/>
          <p:cNvSpPr>
            <a:spLocks noGrp="1"/>
          </p:cNvSpPr>
          <p:nvPr>
            <p:ph type="body" sz="quarter" idx="13" hasCustomPrompt="1"/>
          </p:nvPr>
        </p:nvSpPr>
        <p:spPr>
          <a:xfrm rot="18000000">
            <a:off x="1161546" y="8413309"/>
            <a:ext cx="5472608" cy="720080"/>
          </a:xfrm>
        </p:spPr>
        <p:txBody>
          <a:bodyPr anchor="ctr">
            <a:normAutofit/>
          </a:bodyPr>
          <a:lstStyle>
            <a:lvl1pPr algn="r">
              <a:defRPr sz="3600" baseline="0">
                <a:solidFill>
                  <a:schemeClr val="bg1">
                    <a:lumMod val="95000"/>
                  </a:schemeClr>
                </a:solidFill>
                <a:latin typeface="+mn-lt"/>
              </a:defRPr>
            </a:lvl1pPr>
          </a:lstStyle>
          <a:p>
            <a:pPr lvl="0"/>
            <a:r>
              <a:rPr lang="en-US" dirty="0" smtClean="0"/>
              <a:t>SECTION 00</a:t>
            </a:r>
            <a:endParaRPr lang="en-US" dirty="0"/>
          </a:p>
        </p:txBody>
      </p:sp>
    </p:spTree>
    <p:extLst>
      <p:ext uri="{BB962C8B-B14F-4D97-AF65-F5344CB8AC3E}">
        <p14:creationId xmlns:p14="http://schemas.microsoft.com/office/powerpoint/2010/main" val="102778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25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8" grpId="0" animBg="1"/>
      <p:bldP spid="9" grpId="0" animBg="1"/>
      <p:bldP spid="10" grpId="0" animBg="1"/>
      <p:bldP spid="11" grpId="0" animBg="1"/>
      <p:bldP spid="17" grpId="0" build="p">
        <p:tmplLst>
          <p:tmpl lvl="1">
            <p:tnLst>
              <p:par>
                <p:cTn presetID="2" presetClass="entr" presetSubtype="1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No Image - 1 Column">
    <p:spTree>
      <p:nvGrpSpPr>
        <p:cNvPr id="1" name=""/>
        <p:cNvGrpSpPr/>
        <p:nvPr/>
      </p:nvGrpSpPr>
      <p:grpSpPr>
        <a:xfrm>
          <a:off x="0" y="0"/>
          <a:ext cx="0" cy="0"/>
          <a:chOff x="0" y="0"/>
          <a:chExt cx="0" cy="0"/>
        </a:xfrm>
      </p:grpSpPr>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16" name="テキスト プレースホルダー 5"/>
          <p:cNvSpPr>
            <a:spLocks noGrp="1"/>
          </p:cNvSpPr>
          <p:nvPr>
            <p:ph type="body" sz="quarter" idx="15" hasCustomPrompt="1"/>
          </p:nvPr>
        </p:nvSpPr>
        <p:spPr>
          <a:xfrm>
            <a:off x="1255937" y="7168804"/>
            <a:ext cx="6764774" cy="721683"/>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7" name="テキスト プレースホルダー 5"/>
          <p:cNvSpPr>
            <a:spLocks noGrp="1"/>
          </p:cNvSpPr>
          <p:nvPr>
            <p:ph type="body" sz="quarter" idx="16" hasCustomPrompt="1"/>
          </p:nvPr>
        </p:nvSpPr>
        <p:spPr>
          <a:xfrm>
            <a:off x="2476094" y="7807796"/>
            <a:ext cx="9937104" cy="504056"/>
          </a:xfrm>
          <a:solidFill>
            <a:schemeClr val="tx1">
              <a:lumMod val="60000"/>
              <a:lumOff val="40000"/>
            </a:schemeClr>
          </a:solidFill>
        </p:spPr>
        <p:txBody>
          <a:bodyPr anchor="ctr">
            <a:normAutofit/>
          </a:bodyPr>
          <a:lstStyle>
            <a:lvl1pPr algn="l">
              <a:defRPr sz="2400" baseline="0">
                <a:solidFill>
                  <a:schemeClr val="bg1">
                    <a:lumMod val="85000"/>
                  </a:schemeClr>
                </a:solidFill>
                <a:latin typeface="Aleo-Bold" pitchFamily="34" charset="0"/>
              </a:defRPr>
            </a:lvl1pPr>
          </a:lstStyle>
          <a:p>
            <a:pPr lvl="0"/>
            <a:r>
              <a:rPr lang="en-US" dirty="0" smtClean="0"/>
              <a:t>Text Here</a:t>
            </a:r>
            <a:endParaRPr lang="en-US" dirty="0"/>
          </a:p>
        </p:txBody>
      </p:sp>
      <p:sp>
        <p:nvSpPr>
          <p:cNvPr id="18" name="テキスト プレースホルダー 5"/>
          <p:cNvSpPr>
            <a:spLocks noGrp="1"/>
          </p:cNvSpPr>
          <p:nvPr>
            <p:ph type="body" sz="quarter" idx="21" hasCustomPrompt="1"/>
          </p:nvPr>
        </p:nvSpPr>
        <p:spPr>
          <a:xfrm>
            <a:off x="1251956" y="8383861"/>
            <a:ext cx="15265697" cy="1161208"/>
          </a:xfrm>
        </p:spPr>
        <p:txBody>
          <a:bodyPr anchor="t">
            <a:normAutofit/>
          </a:bodyPr>
          <a:lstStyle>
            <a:lvl1pPr algn="l">
              <a:defRPr sz="2000" baseline="0"/>
            </a:lvl1pPr>
          </a:lstStyle>
          <a:p>
            <a:pPr lvl="0"/>
            <a:r>
              <a:rPr lang="en-US" dirty="0" smtClean="0"/>
              <a:t>Text Here</a:t>
            </a:r>
            <a:endParaRPr lang="en-US" dirty="0"/>
          </a:p>
        </p:txBody>
      </p:sp>
    </p:spTree>
    <p:extLst>
      <p:ext uri="{BB962C8B-B14F-4D97-AF65-F5344CB8AC3E}">
        <p14:creationId xmlns:p14="http://schemas.microsoft.com/office/powerpoint/2010/main" val="394834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6">
                                            <p:bg/>
                                          </p:spTgt>
                                        </p:tgtEl>
                                        <p:attrNameLst>
                                          <p:attrName>style.visibility</p:attrName>
                                        </p:attrNameLst>
                                      </p:cBhvr>
                                      <p:to>
                                        <p:strVal val="visible"/>
                                      </p:to>
                                    </p:set>
                                    <p:anim calcmode="lin" valueType="num">
                                      <p:cBhvr additive="base">
                                        <p:cTn id="44" dur="500" fill="hold"/>
                                        <p:tgtEl>
                                          <p:spTgt spid="16">
                                            <p:bg/>
                                          </p:spTgt>
                                        </p:tgtEl>
                                        <p:attrNameLst>
                                          <p:attrName>ppt_x</p:attrName>
                                        </p:attrNameLst>
                                      </p:cBhvr>
                                      <p:tavLst>
                                        <p:tav tm="0">
                                          <p:val>
                                            <p:strVal val="0-#ppt_w/2"/>
                                          </p:val>
                                        </p:tav>
                                        <p:tav tm="100000">
                                          <p:val>
                                            <p:strVal val="#ppt_x"/>
                                          </p:val>
                                        </p:tav>
                                      </p:tavLst>
                                    </p:anim>
                                    <p:anim calcmode="lin" valueType="num">
                                      <p:cBhvr additive="base">
                                        <p:cTn id="45" dur="500" fill="hold"/>
                                        <p:tgtEl>
                                          <p:spTgt spid="16">
                                            <p:bg/>
                                          </p:spTgt>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grpId="0" nodeType="after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8" fill="hold" grpId="0" nodeType="afterEffect">
                                  <p:stCondLst>
                                    <p:cond delay="0"/>
                                  </p:stCondLst>
                                  <p:childTnLst>
                                    <p:set>
                                      <p:cBhvr>
                                        <p:cTn id="53" dur="1" fill="hold">
                                          <p:stCondLst>
                                            <p:cond delay="0"/>
                                          </p:stCondLst>
                                        </p:cTn>
                                        <p:tgtEl>
                                          <p:spTgt spid="17">
                                            <p:bg/>
                                          </p:spTgt>
                                        </p:tgtEl>
                                        <p:attrNameLst>
                                          <p:attrName>style.visibility</p:attrName>
                                        </p:attrNameLst>
                                      </p:cBhvr>
                                      <p:to>
                                        <p:strVal val="visible"/>
                                      </p:to>
                                    </p:set>
                                    <p:anim calcmode="lin" valueType="num">
                                      <p:cBhvr additive="base">
                                        <p:cTn id="54" dur="500" fill="hold"/>
                                        <p:tgtEl>
                                          <p:spTgt spid="17">
                                            <p:bg/>
                                          </p:spTgt>
                                        </p:tgtEl>
                                        <p:attrNameLst>
                                          <p:attrName>ppt_x</p:attrName>
                                        </p:attrNameLst>
                                      </p:cBhvr>
                                      <p:tavLst>
                                        <p:tav tm="0">
                                          <p:val>
                                            <p:strVal val="0-#ppt_w/2"/>
                                          </p:val>
                                        </p:tav>
                                        <p:tav tm="100000">
                                          <p:val>
                                            <p:strVal val="#ppt_x"/>
                                          </p:val>
                                        </p:tav>
                                      </p:tavLst>
                                    </p:anim>
                                    <p:anim calcmode="lin" valueType="num">
                                      <p:cBhvr additive="base">
                                        <p:cTn id="55" dur="500" fill="hold"/>
                                        <p:tgtEl>
                                          <p:spTgt spid="17">
                                            <p:bg/>
                                          </p:spTgt>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2" presetClass="entr" presetSubtype="8" fill="hold" grpId="0" nodeType="after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additive="base">
                                        <p:cTn id="59"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2" fill="hold" grpId="0" nodeType="afterEffect">
                                  <p:stCondLst>
                                    <p:cond delay="50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5" grpId="0"/>
      <p:bldP spid="19" grpId="0" animBg="1"/>
      <p:bldP spid="20" grpId="0" animBg="1"/>
      <p:bldP spid="21" grpId="0" animBg="1"/>
      <p:bldP spid="4" grpId="0"/>
      <p:bldP spid="16" grpId="0" build="p" animBg="1">
        <p:tmplLst>
          <p:tmpl>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animBg="1">
        <p:tmplLst>
          <p:tmpl>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cton 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406902" y="6241394"/>
            <a:ext cx="10147990" cy="2430498"/>
          </a:xfrm>
        </p:spPr>
        <p:txBody>
          <a:bodyPr anchor="b">
            <a:noAutofit/>
          </a:bodyPr>
          <a:lstStyle>
            <a:lvl1pPr algn="l">
              <a:lnSpc>
                <a:spcPts val="6000"/>
              </a:lnSpc>
              <a:defRPr sz="6000" baseline="0"/>
            </a:lvl1pPr>
          </a:lstStyle>
          <a:p>
            <a:r>
              <a:rPr lang="en-US" altLang="ja-JP" dirty="0" smtClean="0"/>
              <a:t/>
            </a:r>
            <a:br>
              <a:rPr lang="en-US" altLang="ja-JP" dirty="0" smtClean="0"/>
            </a:br>
            <a:r>
              <a:rPr lang="en-US" altLang="ja-JP" dirty="0" smtClean="0"/>
              <a:t>SECTION</a:t>
            </a:r>
            <a:br>
              <a:rPr lang="en-US" altLang="ja-JP" dirty="0" smtClean="0"/>
            </a:br>
            <a:r>
              <a:rPr lang="en-US" altLang="ja-JP" dirty="0" smtClean="0"/>
              <a:t>TITLE HERE</a:t>
            </a:r>
            <a:endParaRPr lang="en-US" dirty="0"/>
          </a:p>
        </p:txBody>
      </p:sp>
      <p:sp>
        <p:nvSpPr>
          <p:cNvPr id="3" name="サブタイトル 2"/>
          <p:cNvSpPr>
            <a:spLocks noGrp="1"/>
          </p:cNvSpPr>
          <p:nvPr>
            <p:ph type="subTitle" idx="1" hasCustomPrompt="1"/>
          </p:nvPr>
        </p:nvSpPr>
        <p:spPr>
          <a:xfrm>
            <a:off x="6430134" y="8527876"/>
            <a:ext cx="10700822" cy="1224136"/>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8" name="正方形/長方形 7"/>
          <p:cNvSpPr/>
          <p:nvPr userDrawn="1"/>
        </p:nvSpPr>
        <p:spPr>
          <a:xfrm rot="18000000">
            <a:off x="-7203466" y="13938122"/>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正方形/長方形 8"/>
          <p:cNvSpPr/>
          <p:nvPr userDrawn="1"/>
        </p:nvSpPr>
        <p:spPr>
          <a:xfrm rot="18000000">
            <a:off x="-8778769" y="13470281"/>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正方形/長方形 9"/>
          <p:cNvSpPr/>
          <p:nvPr userDrawn="1"/>
        </p:nvSpPr>
        <p:spPr>
          <a:xfrm rot="18000000">
            <a:off x="-8645378" y="11609845"/>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正方形/長方形 10"/>
          <p:cNvSpPr/>
          <p:nvPr userDrawn="1"/>
        </p:nvSpPr>
        <p:spPr>
          <a:xfrm rot="18000000">
            <a:off x="-9911656" y="12282292"/>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テキスト プレースホルダー 22"/>
          <p:cNvSpPr>
            <a:spLocks noGrp="1"/>
          </p:cNvSpPr>
          <p:nvPr>
            <p:ph type="body" sz="quarter" idx="13" hasCustomPrompt="1"/>
          </p:nvPr>
        </p:nvSpPr>
        <p:spPr>
          <a:xfrm rot="18000000">
            <a:off x="1161546" y="8413309"/>
            <a:ext cx="5472608" cy="720080"/>
          </a:xfrm>
        </p:spPr>
        <p:txBody>
          <a:bodyPr anchor="ctr">
            <a:normAutofit/>
          </a:bodyPr>
          <a:lstStyle>
            <a:lvl1pPr algn="r">
              <a:defRPr sz="3600" baseline="0">
                <a:solidFill>
                  <a:schemeClr val="bg1">
                    <a:lumMod val="95000"/>
                  </a:schemeClr>
                </a:solidFill>
                <a:latin typeface="+mn-lt"/>
              </a:defRPr>
            </a:lvl1pPr>
          </a:lstStyle>
          <a:p>
            <a:pPr lvl="0"/>
            <a:r>
              <a:rPr lang="en-US" dirty="0" smtClean="0"/>
              <a:t>SECTION 00</a:t>
            </a:r>
            <a:endParaRPr lang="en-US" dirty="0"/>
          </a:p>
        </p:txBody>
      </p:sp>
    </p:spTree>
    <p:extLst>
      <p:ext uri="{BB962C8B-B14F-4D97-AF65-F5344CB8AC3E}">
        <p14:creationId xmlns:p14="http://schemas.microsoft.com/office/powerpoint/2010/main" val="256569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 calcmode="lin" valueType="num">
                                      <p:cBhvr additive="base">
                                        <p:cTn id="23"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25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25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53" presetClass="entr" presetSubtype="16"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fltVal val="0"/>
                          </p:val>
                        </p:tav>
                        <p:tav tm="100000">
                          <p:val>
                            <p:strVal val="#ppt_h"/>
                          </p:val>
                        </p:tav>
                      </p:tavLst>
                    </p:anim>
                    <p:animEffect transition="in" filter="fade">
                      <p:cBhvr>
                        <p:cTn dur="500"/>
                        <p:tgtEl>
                          <p:spTgt spid="3"/>
                        </p:tgtEl>
                      </p:cBhvr>
                    </p:animEffect>
                  </p:childTnLst>
                </p:cTn>
              </p:par>
            </p:tnLst>
          </p:tmpl>
        </p:tmplLst>
      </p:bldP>
      <p:bldP spid="8" grpId="0" animBg="1"/>
      <p:bldP spid="9" grpId="0" animBg="1"/>
      <p:bldP spid="10" grpId="0" animBg="1"/>
      <p:bldP spid="11" grpId="0" animBg="1"/>
      <p:bldP spid="17" grpId="0" build="p">
        <p:tmplLst>
          <p:tmpl lvl="1">
            <p:tnLst>
              <p:par>
                <p:cTn presetID="2" presetClass="entr" presetSubtype="1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7879804"/>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smtClean="0"/>
              <a:t>Add Image</a:t>
            </a:r>
            <a:endParaRPr lang="en-US" dirty="0"/>
          </a:p>
        </p:txBody>
      </p:sp>
      <p:sp>
        <p:nvSpPr>
          <p:cNvPr id="15" name="テキスト プレースホルダー 5"/>
          <p:cNvSpPr>
            <a:spLocks noGrp="1"/>
          </p:cNvSpPr>
          <p:nvPr>
            <p:ph type="body" sz="quarter" idx="15" hasCustomPrompt="1"/>
          </p:nvPr>
        </p:nvSpPr>
        <p:spPr>
          <a:xfrm rot="18000000">
            <a:off x="-3234737" y="2104724"/>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6" name="テキスト プレースホルダー 5"/>
          <p:cNvSpPr>
            <a:spLocks noGrp="1"/>
          </p:cNvSpPr>
          <p:nvPr>
            <p:ph type="body" sz="quarter" idx="17" hasCustomPrompt="1"/>
          </p:nvPr>
        </p:nvSpPr>
        <p:spPr>
          <a:xfrm rot="18000000">
            <a:off x="-3233714" y="445225"/>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7" name="テキスト プレースホルダー 5"/>
          <p:cNvSpPr>
            <a:spLocks noGrp="1"/>
          </p:cNvSpPr>
          <p:nvPr>
            <p:ph type="body" sz="quarter" idx="18" hasCustomPrompt="1"/>
          </p:nvPr>
        </p:nvSpPr>
        <p:spPr>
          <a:xfrm rot="18000000">
            <a:off x="-4437443" y="794291"/>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8" name="テキスト プレースホルダー 5"/>
          <p:cNvSpPr>
            <a:spLocks noGrp="1"/>
          </p:cNvSpPr>
          <p:nvPr>
            <p:ph type="body" sz="quarter" idx="19" hasCustomPrompt="1"/>
          </p:nvPr>
        </p:nvSpPr>
        <p:spPr>
          <a:xfrm rot="18000000">
            <a:off x="-3886610" y="76831"/>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9" name="テキスト プレースホルダー 22"/>
          <p:cNvSpPr>
            <a:spLocks noGrp="1"/>
          </p:cNvSpPr>
          <p:nvPr>
            <p:ph type="body" sz="quarter" idx="13" hasCustomPrompt="1"/>
          </p:nvPr>
        </p:nvSpPr>
        <p:spPr>
          <a:xfrm>
            <a:off x="2158430" y="8095828"/>
            <a:ext cx="13969552" cy="1800200"/>
          </a:xfrm>
        </p:spPr>
        <p:txBody>
          <a:bodyPr anchor="ctr">
            <a:normAutofit/>
          </a:bodyPr>
          <a:lstStyle>
            <a:lvl1pPr algn="ctr">
              <a:defRPr sz="4400">
                <a:latin typeface="Aleo-BoldItalic" pitchFamily="34" charset="0"/>
              </a:defRPr>
            </a:lvl1pPr>
          </a:lstStyle>
          <a:p>
            <a:pPr lvl="0"/>
            <a:r>
              <a:rPr lang="en-US" dirty="0" smtClean="0"/>
              <a:t>“Text Here”</a:t>
            </a:r>
            <a:endParaRPr lang="en-US" dirty="0"/>
          </a:p>
        </p:txBody>
      </p:sp>
      <p:sp>
        <p:nvSpPr>
          <p:cNvPr id="21" name="テキスト プレースホルダー 5"/>
          <p:cNvSpPr>
            <a:spLocks noGrp="1"/>
          </p:cNvSpPr>
          <p:nvPr>
            <p:ph type="body" sz="quarter" idx="20" hasCustomPrompt="1"/>
          </p:nvPr>
        </p:nvSpPr>
        <p:spPr>
          <a:xfrm rot="18000000">
            <a:off x="14767263" y="980958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2" name="テキスト プレースホルダー 5"/>
          <p:cNvSpPr>
            <a:spLocks noGrp="1"/>
          </p:cNvSpPr>
          <p:nvPr>
            <p:ph type="body" sz="quarter" idx="21" hasCustomPrompt="1"/>
          </p:nvPr>
        </p:nvSpPr>
        <p:spPr>
          <a:xfrm rot="18000000">
            <a:off x="14768286" y="8150081"/>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3" name="テキスト プレースホルダー 5"/>
          <p:cNvSpPr>
            <a:spLocks noGrp="1"/>
          </p:cNvSpPr>
          <p:nvPr>
            <p:ph type="body" sz="quarter" idx="22" hasCustomPrompt="1"/>
          </p:nvPr>
        </p:nvSpPr>
        <p:spPr>
          <a:xfrm rot="18000000">
            <a:off x="13564557" y="8499147"/>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4" name="テキスト プレースホルダー 5"/>
          <p:cNvSpPr>
            <a:spLocks noGrp="1"/>
          </p:cNvSpPr>
          <p:nvPr>
            <p:ph type="body" sz="quarter" idx="23" hasCustomPrompt="1"/>
          </p:nvPr>
        </p:nvSpPr>
        <p:spPr>
          <a:xfrm rot="18000000">
            <a:off x="14115390" y="7781687"/>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Tree>
    <p:extLst>
      <p:ext uri="{BB962C8B-B14F-4D97-AF65-F5344CB8AC3E}">
        <p14:creationId xmlns:p14="http://schemas.microsoft.com/office/powerpoint/2010/main" val="13358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smtClean="0"/>
              <a:t>Add Image</a:t>
            </a:r>
            <a:endParaRPr lang="en-US" dirty="0"/>
          </a:p>
        </p:txBody>
      </p:sp>
      <p:sp>
        <p:nvSpPr>
          <p:cNvPr id="15" name="テキスト プレースホルダー 5"/>
          <p:cNvSpPr>
            <a:spLocks noGrp="1"/>
          </p:cNvSpPr>
          <p:nvPr>
            <p:ph type="body" sz="quarter" idx="15" hasCustomPrompt="1"/>
          </p:nvPr>
        </p:nvSpPr>
        <p:spPr>
          <a:xfrm rot="18000000">
            <a:off x="-3234737" y="2104724"/>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6" name="テキスト プレースホルダー 5"/>
          <p:cNvSpPr>
            <a:spLocks noGrp="1"/>
          </p:cNvSpPr>
          <p:nvPr>
            <p:ph type="body" sz="quarter" idx="17" hasCustomPrompt="1"/>
          </p:nvPr>
        </p:nvSpPr>
        <p:spPr>
          <a:xfrm rot="18000000">
            <a:off x="-3233714" y="445225"/>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7" name="テキスト プレースホルダー 5"/>
          <p:cNvSpPr>
            <a:spLocks noGrp="1"/>
          </p:cNvSpPr>
          <p:nvPr>
            <p:ph type="body" sz="quarter" idx="18" hasCustomPrompt="1"/>
          </p:nvPr>
        </p:nvSpPr>
        <p:spPr>
          <a:xfrm rot="18000000">
            <a:off x="-4437443" y="794291"/>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8" name="テキスト プレースホルダー 5"/>
          <p:cNvSpPr>
            <a:spLocks noGrp="1"/>
          </p:cNvSpPr>
          <p:nvPr>
            <p:ph type="body" sz="quarter" idx="19" hasCustomPrompt="1"/>
          </p:nvPr>
        </p:nvSpPr>
        <p:spPr>
          <a:xfrm rot="18000000">
            <a:off x="-3886610" y="76831"/>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1" name="テキスト プレースホルダー 5"/>
          <p:cNvSpPr>
            <a:spLocks noGrp="1"/>
          </p:cNvSpPr>
          <p:nvPr>
            <p:ph type="body" sz="quarter" idx="20" hasCustomPrompt="1"/>
          </p:nvPr>
        </p:nvSpPr>
        <p:spPr>
          <a:xfrm rot="18000000">
            <a:off x="14767263" y="980958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2" name="テキスト プレースホルダー 5"/>
          <p:cNvSpPr>
            <a:spLocks noGrp="1"/>
          </p:cNvSpPr>
          <p:nvPr>
            <p:ph type="body" sz="quarter" idx="21" hasCustomPrompt="1"/>
          </p:nvPr>
        </p:nvSpPr>
        <p:spPr>
          <a:xfrm rot="18000000">
            <a:off x="14768286" y="8150081"/>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3" name="テキスト プレースホルダー 5"/>
          <p:cNvSpPr>
            <a:spLocks noGrp="1"/>
          </p:cNvSpPr>
          <p:nvPr>
            <p:ph type="body" sz="quarter" idx="22" hasCustomPrompt="1"/>
          </p:nvPr>
        </p:nvSpPr>
        <p:spPr>
          <a:xfrm rot="18000000">
            <a:off x="13564557" y="8499147"/>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4" name="テキスト プレースホルダー 5"/>
          <p:cNvSpPr>
            <a:spLocks noGrp="1"/>
          </p:cNvSpPr>
          <p:nvPr>
            <p:ph type="body" sz="quarter" idx="23" hasCustomPrompt="1"/>
          </p:nvPr>
        </p:nvSpPr>
        <p:spPr>
          <a:xfrm rot="18000000">
            <a:off x="14115390" y="7781687"/>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9" name="テキスト プレースホルダー 5"/>
          <p:cNvSpPr>
            <a:spLocks noGrp="1"/>
          </p:cNvSpPr>
          <p:nvPr>
            <p:ph type="body" sz="quarter" idx="24" hasCustomPrompt="1"/>
          </p:nvPr>
        </p:nvSpPr>
        <p:spPr>
          <a:xfrm>
            <a:off x="502246" y="7807796"/>
            <a:ext cx="14905656" cy="1296144"/>
          </a:xfrm>
        </p:spPr>
        <p:txBody>
          <a:bodyPr anchor="b">
            <a:normAutofit/>
          </a:bodyPr>
          <a:lstStyle>
            <a:lvl1pPr algn="l">
              <a:defRPr sz="6600" baseline="0">
                <a:solidFill>
                  <a:schemeClr val="bg1">
                    <a:lumMod val="95000"/>
                  </a:schemeClr>
                </a:solidFill>
                <a:latin typeface="Aleo-BoldItalic" pitchFamily="34" charset="0"/>
              </a:defRPr>
            </a:lvl1pPr>
          </a:lstStyle>
          <a:p>
            <a:pPr lvl="0"/>
            <a:r>
              <a:rPr lang="en-US" dirty="0" smtClean="0"/>
              <a:t>“Text Here”</a:t>
            </a:r>
            <a:endParaRPr lang="en-US" dirty="0"/>
          </a:p>
        </p:txBody>
      </p:sp>
      <p:sp>
        <p:nvSpPr>
          <p:cNvPr id="20" name="テキスト プレースホルダー 5"/>
          <p:cNvSpPr>
            <a:spLocks noGrp="1"/>
          </p:cNvSpPr>
          <p:nvPr>
            <p:ph type="body" sz="quarter" idx="25" hasCustomPrompt="1"/>
          </p:nvPr>
        </p:nvSpPr>
        <p:spPr>
          <a:xfrm>
            <a:off x="502246" y="8887916"/>
            <a:ext cx="14905656" cy="864096"/>
          </a:xfrm>
        </p:spPr>
        <p:txBody>
          <a:bodyPr anchor="t">
            <a:normAutofit/>
          </a:bodyPr>
          <a:lstStyle>
            <a:lvl1pPr algn="l">
              <a:defRPr sz="4400" baseline="0">
                <a:solidFill>
                  <a:schemeClr val="bg1">
                    <a:lumMod val="95000"/>
                  </a:schemeClr>
                </a:solidFill>
                <a:latin typeface="Aleo-LightItalic" pitchFamily="34" charset="0"/>
              </a:defRPr>
            </a:lvl1pPr>
          </a:lstStyle>
          <a:p>
            <a:pPr lvl="0"/>
            <a:r>
              <a:rPr lang="en-US" dirty="0" smtClean="0"/>
              <a:t>Text Here</a:t>
            </a:r>
            <a:endParaRPr lang="en-US" dirty="0"/>
          </a:p>
        </p:txBody>
      </p:sp>
    </p:spTree>
    <p:extLst>
      <p:ext uri="{BB962C8B-B14F-4D97-AF65-F5344CB8AC3E}">
        <p14:creationId xmlns:p14="http://schemas.microsoft.com/office/powerpoint/2010/main" val="42415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mage 2">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8286413"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smtClean="0"/>
              <a:t>Add Image</a:t>
            </a:r>
            <a:endParaRPr lang="en-US" dirty="0"/>
          </a:p>
        </p:txBody>
      </p:sp>
      <p:sp>
        <p:nvSpPr>
          <p:cNvPr id="15" name="テキスト プレースホルダー 5"/>
          <p:cNvSpPr>
            <a:spLocks noGrp="1"/>
          </p:cNvSpPr>
          <p:nvPr>
            <p:ph type="body" sz="quarter" idx="15" hasCustomPrompt="1"/>
          </p:nvPr>
        </p:nvSpPr>
        <p:spPr>
          <a:xfrm rot="18000000">
            <a:off x="-3234737" y="2104724"/>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6" name="テキスト プレースホルダー 5"/>
          <p:cNvSpPr>
            <a:spLocks noGrp="1"/>
          </p:cNvSpPr>
          <p:nvPr>
            <p:ph type="body" sz="quarter" idx="17" hasCustomPrompt="1"/>
          </p:nvPr>
        </p:nvSpPr>
        <p:spPr>
          <a:xfrm rot="18000000">
            <a:off x="-3233714" y="445225"/>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7" name="テキスト プレースホルダー 5"/>
          <p:cNvSpPr>
            <a:spLocks noGrp="1"/>
          </p:cNvSpPr>
          <p:nvPr>
            <p:ph type="body" sz="quarter" idx="18" hasCustomPrompt="1"/>
          </p:nvPr>
        </p:nvSpPr>
        <p:spPr>
          <a:xfrm rot="18000000">
            <a:off x="-4437443" y="794291"/>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8" name="テキスト プレースホルダー 5"/>
          <p:cNvSpPr>
            <a:spLocks noGrp="1"/>
          </p:cNvSpPr>
          <p:nvPr>
            <p:ph type="body" sz="quarter" idx="19" hasCustomPrompt="1"/>
          </p:nvPr>
        </p:nvSpPr>
        <p:spPr>
          <a:xfrm rot="18000000">
            <a:off x="-3886610" y="76831"/>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1" name="テキスト プレースホルダー 5"/>
          <p:cNvSpPr>
            <a:spLocks noGrp="1"/>
          </p:cNvSpPr>
          <p:nvPr>
            <p:ph type="body" sz="quarter" idx="20" hasCustomPrompt="1"/>
          </p:nvPr>
        </p:nvSpPr>
        <p:spPr>
          <a:xfrm rot="18000000">
            <a:off x="14767263" y="980958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2" name="テキスト プレースホルダー 5"/>
          <p:cNvSpPr>
            <a:spLocks noGrp="1"/>
          </p:cNvSpPr>
          <p:nvPr>
            <p:ph type="body" sz="quarter" idx="21" hasCustomPrompt="1"/>
          </p:nvPr>
        </p:nvSpPr>
        <p:spPr>
          <a:xfrm rot="18000000">
            <a:off x="14768286" y="8150081"/>
            <a:ext cx="6764774" cy="266675"/>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3" name="テキスト プレースホルダー 5"/>
          <p:cNvSpPr>
            <a:spLocks noGrp="1"/>
          </p:cNvSpPr>
          <p:nvPr>
            <p:ph type="body" sz="quarter" idx="22" hasCustomPrompt="1"/>
          </p:nvPr>
        </p:nvSpPr>
        <p:spPr>
          <a:xfrm rot="18000000">
            <a:off x="13564557" y="8499147"/>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4" name="テキスト プレースホルダー 5"/>
          <p:cNvSpPr>
            <a:spLocks noGrp="1"/>
          </p:cNvSpPr>
          <p:nvPr>
            <p:ph type="body" sz="quarter" idx="23" hasCustomPrompt="1"/>
          </p:nvPr>
        </p:nvSpPr>
        <p:spPr>
          <a:xfrm rot="18000000">
            <a:off x="14115390" y="7781687"/>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19" name="テキスト プレースホルダー 5"/>
          <p:cNvSpPr>
            <a:spLocks noGrp="1"/>
          </p:cNvSpPr>
          <p:nvPr>
            <p:ph type="body" sz="quarter" idx="24" hasCustomPrompt="1"/>
          </p:nvPr>
        </p:nvSpPr>
        <p:spPr>
          <a:xfrm>
            <a:off x="1654374" y="5359524"/>
            <a:ext cx="14905656" cy="1296144"/>
          </a:xfrm>
        </p:spPr>
        <p:txBody>
          <a:bodyPr anchor="b">
            <a:normAutofit/>
          </a:bodyPr>
          <a:lstStyle>
            <a:lvl1pPr algn="ctr">
              <a:defRPr sz="6600" baseline="0">
                <a:solidFill>
                  <a:schemeClr val="bg1">
                    <a:lumMod val="95000"/>
                  </a:schemeClr>
                </a:solidFill>
                <a:latin typeface="Aleo-BoldItalic" pitchFamily="34" charset="0"/>
              </a:defRPr>
            </a:lvl1pPr>
          </a:lstStyle>
          <a:p>
            <a:pPr lvl="0"/>
            <a:r>
              <a:rPr lang="en-US" dirty="0" smtClean="0"/>
              <a:t>“Text Here”</a:t>
            </a:r>
            <a:endParaRPr lang="en-US" dirty="0"/>
          </a:p>
        </p:txBody>
      </p:sp>
      <p:sp>
        <p:nvSpPr>
          <p:cNvPr id="20" name="テキスト プレースホルダー 5"/>
          <p:cNvSpPr>
            <a:spLocks noGrp="1"/>
          </p:cNvSpPr>
          <p:nvPr>
            <p:ph type="body" sz="quarter" idx="25" hasCustomPrompt="1"/>
          </p:nvPr>
        </p:nvSpPr>
        <p:spPr>
          <a:xfrm>
            <a:off x="1654374" y="6439644"/>
            <a:ext cx="14905656" cy="864096"/>
          </a:xfrm>
        </p:spPr>
        <p:txBody>
          <a:bodyPr anchor="t">
            <a:normAutofit/>
          </a:bodyPr>
          <a:lstStyle>
            <a:lvl1pPr algn="ctr">
              <a:defRPr sz="4400" baseline="0">
                <a:solidFill>
                  <a:schemeClr val="bg1">
                    <a:lumMod val="95000"/>
                  </a:schemeClr>
                </a:solidFill>
                <a:latin typeface="Aleo-LightItalic" pitchFamily="34" charset="0"/>
              </a:defRPr>
            </a:lvl1pPr>
          </a:lstStyle>
          <a:p>
            <a:pPr lvl="0"/>
            <a:r>
              <a:rPr lang="en-US" dirty="0" smtClean="0"/>
              <a:t>Text Here</a:t>
            </a:r>
            <a:endParaRPr lang="en-US" dirty="0"/>
          </a:p>
        </p:txBody>
      </p:sp>
    </p:spTree>
    <p:extLst>
      <p:ext uri="{BB962C8B-B14F-4D97-AF65-F5344CB8AC3E}">
        <p14:creationId xmlns:p14="http://schemas.microsoft.com/office/powerpoint/2010/main" val="138177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3 ">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11375455" cy="10287000"/>
          </a:xfrm>
          <a:effectLst>
            <a:outerShdw blurRad="63500" algn="ctr" rotWithShape="0">
              <a:prstClr val="black">
                <a:alpha val="20000"/>
              </a:prstClr>
            </a:outerShdw>
          </a:effectLst>
        </p:spPr>
        <p:txBody>
          <a:bodyPr/>
          <a:lstStyle>
            <a:lvl1pPr>
              <a:defRPr baseline="0">
                <a:solidFill>
                  <a:schemeClr val="bg1">
                    <a:lumMod val="85000"/>
                  </a:schemeClr>
                </a:solidFill>
              </a:defRPr>
            </a:lvl1pPr>
          </a:lstStyle>
          <a:p>
            <a:r>
              <a:rPr lang="en-US" dirty="0" smtClean="0"/>
              <a:t>Add Image</a:t>
            </a:r>
            <a:endParaRPr lang="en-US" dirty="0"/>
          </a:p>
        </p:txBody>
      </p:sp>
      <p:sp>
        <p:nvSpPr>
          <p:cNvPr id="13" name="テキスト プレースホルダー 5"/>
          <p:cNvSpPr>
            <a:spLocks noGrp="1"/>
          </p:cNvSpPr>
          <p:nvPr>
            <p:ph type="body" sz="quarter" idx="21" hasCustomPrompt="1"/>
          </p:nvPr>
        </p:nvSpPr>
        <p:spPr>
          <a:xfrm>
            <a:off x="11519470" y="462980"/>
            <a:ext cx="6552728" cy="2808312"/>
          </a:xfrm>
        </p:spPr>
        <p:txBody>
          <a:bodyPr anchor="b">
            <a:normAutofit/>
          </a:bodyPr>
          <a:lstStyle>
            <a:lvl1pPr algn="l">
              <a:defRPr sz="4400" baseline="0">
                <a:solidFill>
                  <a:schemeClr val="tx1"/>
                </a:solidFill>
                <a:latin typeface="Aleo-BoldItalic" pitchFamily="34" charset="0"/>
              </a:defRPr>
            </a:lvl1pPr>
          </a:lstStyle>
          <a:p>
            <a:pPr lvl="0"/>
            <a:r>
              <a:rPr lang="en-US" dirty="0" smtClean="0"/>
              <a:t>“Text Here”</a:t>
            </a:r>
            <a:endParaRPr lang="en-US" dirty="0"/>
          </a:p>
        </p:txBody>
      </p:sp>
      <p:sp>
        <p:nvSpPr>
          <p:cNvPr id="14" name="テキスト プレースホルダー 5"/>
          <p:cNvSpPr>
            <a:spLocks noGrp="1"/>
          </p:cNvSpPr>
          <p:nvPr>
            <p:ph type="body" sz="quarter" idx="24" hasCustomPrompt="1"/>
          </p:nvPr>
        </p:nvSpPr>
        <p:spPr>
          <a:xfrm>
            <a:off x="11519470" y="3271292"/>
            <a:ext cx="6552728" cy="1584176"/>
          </a:xfrm>
        </p:spPr>
        <p:txBody>
          <a:bodyPr anchor="t">
            <a:normAutofit/>
          </a:bodyPr>
          <a:lstStyle>
            <a:lvl1pPr algn="l">
              <a:defRPr sz="2800" baseline="0">
                <a:solidFill>
                  <a:schemeClr val="tx1"/>
                </a:solidFill>
                <a:latin typeface="Aleo-LightItalic" pitchFamily="34" charset="0"/>
              </a:defRPr>
            </a:lvl1pPr>
          </a:lstStyle>
          <a:p>
            <a:pPr lvl="0"/>
            <a:r>
              <a:rPr lang="en-US" dirty="0" smtClean="0"/>
              <a:t>Text Here</a:t>
            </a:r>
            <a:endParaRPr lang="en-US" dirty="0"/>
          </a:p>
        </p:txBody>
      </p:sp>
      <p:sp>
        <p:nvSpPr>
          <p:cNvPr id="19" name="テキスト プレースホルダー 5"/>
          <p:cNvSpPr>
            <a:spLocks noGrp="1"/>
          </p:cNvSpPr>
          <p:nvPr>
            <p:ph type="body" sz="quarter" idx="15" hasCustomPrompt="1"/>
          </p:nvPr>
        </p:nvSpPr>
        <p:spPr>
          <a:xfrm rot="18000000">
            <a:off x="7278433" y="10529660"/>
            <a:ext cx="9008864" cy="395875"/>
          </a:xfrm>
          <a:solidFill>
            <a:schemeClr val="accent1"/>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0" name="テキスト プレースホルダー 5"/>
          <p:cNvSpPr>
            <a:spLocks noGrp="1"/>
          </p:cNvSpPr>
          <p:nvPr>
            <p:ph type="body" sz="quarter" idx="17" hasCustomPrompt="1"/>
          </p:nvPr>
        </p:nvSpPr>
        <p:spPr>
          <a:xfrm rot="18000000">
            <a:off x="7271285" y="8165936"/>
            <a:ext cx="6982211" cy="291833"/>
          </a:xfrm>
          <a:solidFill>
            <a:schemeClr val="accent3"/>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5" name="テキスト プレースホルダー 5"/>
          <p:cNvSpPr>
            <a:spLocks noGrp="1"/>
          </p:cNvSpPr>
          <p:nvPr>
            <p:ph type="body" sz="quarter" idx="18" hasCustomPrompt="1"/>
          </p:nvPr>
        </p:nvSpPr>
        <p:spPr>
          <a:xfrm rot="18000000">
            <a:off x="4635565" y="11523483"/>
            <a:ext cx="10144009" cy="1267033"/>
          </a:xfrm>
          <a:solidFill>
            <a:schemeClr val="accent2"/>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
        <p:nvSpPr>
          <p:cNvPr id="26" name="テキスト プレースホルダー 5"/>
          <p:cNvSpPr>
            <a:spLocks noGrp="1"/>
          </p:cNvSpPr>
          <p:nvPr>
            <p:ph type="body" sz="quarter" idx="19" hasCustomPrompt="1"/>
          </p:nvPr>
        </p:nvSpPr>
        <p:spPr>
          <a:xfrm rot="18000000">
            <a:off x="6266517" y="8789800"/>
            <a:ext cx="6764774" cy="588126"/>
          </a:xfrm>
          <a:solidFill>
            <a:schemeClr val="accent4"/>
          </a:solidFill>
        </p:spPr>
        <p:txBody>
          <a:bodyPr anchor="ctr">
            <a:normAutofit/>
          </a:bodyPr>
          <a:lstStyle>
            <a:lvl1pPr algn="l">
              <a:defRPr sz="3200" baseline="0">
                <a:solidFill>
                  <a:schemeClr val="bg1">
                    <a:lumMod val="85000"/>
                  </a:schemeClr>
                </a:solidFill>
                <a:latin typeface="Aleo-Bold" pitchFamily="34" charset="0"/>
              </a:defRPr>
            </a:lvl1pPr>
          </a:lstStyle>
          <a:p>
            <a:pPr lvl="0"/>
            <a:r>
              <a:rPr lang="en-US" dirty="0" smtClean="0"/>
              <a:t> </a:t>
            </a:r>
            <a:endParaRPr lang="en-US" dirty="0"/>
          </a:p>
        </p:txBody>
      </p:sp>
    </p:spTree>
    <p:extLst>
      <p:ext uri="{BB962C8B-B14F-4D97-AF65-F5344CB8AC3E}">
        <p14:creationId xmlns:p14="http://schemas.microsoft.com/office/powerpoint/2010/main" val="141443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12" fill="hold" grpId="0" nodeType="withEffect">
                                  <p:stCondLst>
                                    <p:cond delay="250"/>
                                  </p:stCondLst>
                                  <p:childTnLst>
                                    <p:set>
                                      <p:cBhvr>
                                        <p:cTn id="9" dur="1" fill="hold">
                                          <p:stCondLst>
                                            <p:cond delay="0"/>
                                          </p:stCondLst>
                                        </p:cTn>
                                        <p:tgtEl>
                                          <p:spTgt spid="26">
                                            <p:bg/>
                                          </p:spTgt>
                                        </p:tgtEl>
                                        <p:attrNameLst>
                                          <p:attrName>style.visibility</p:attrName>
                                        </p:attrNameLst>
                                      </p:cBhvr>
                                      <p:to>
                                        <p:strVal val="visible"/>
                                      </p:to>
                                    </p:set>
                                    <p:anim calcmode="lin" valueType="num">
                                      <p:cBhvr additive="base">
                                        <p:cTn id="10" dur="500" fill="hold"/>
                                        <p:tgtEl>
                                          <p:spTgt spid="26">
                                            <p:bg/>
                                          </p:spTgt>
                                        </p:tgtEl>
                                        <p:attrNameLst>
                                          <p:attrName>ppt_x</p:attrName>
                                        </p:attrNameLst>
                                      </p:cBhvr>
                                      <p:tavLst>
                                        <p:tav tm="0">
                                          <p:val>
                                            <p:strVal val="0-#ppt_w/2"/>
                                          </p:val>
                                        </p:tav>
                                        <p:tav tm="100000">
                                          <p:val>
                                            <p:strVal val="#ppt_x"/>
                                          </p:val>
                                        </p:tav>
                                      </p:tavLst>
                                    </p:anim>
                                    <p:anim calcmode="lin" valueType="num">
                                      <p:cBhvr additive="base">
                                        <p:cTn id="11" dur="500" fill="hold"/>
                                        <p:tgtEl>
                                          <p:spTgt spid="26">
                                            <p:bg/>
                                          </p:spTgt>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250"/>
                                  </p:stCondLst>
                                  <p:childTnLst>
                                    <p:set>
                                      <p:cBhvr>
                                        <p:cTn id="13" dur="1" fill="hold">
                                          <p:stCondLst>
                                            <p:cond delay="0"/>
                                          </p:stCondLst>
                                        </p:cTn>
                                        <p:tgtEl>
                                          <p:spTgt spid="26">
                                            <p:txEl>
                                              <p:pRg st="0" end="0"/>
                                            </p:txEl>
                                          </p:spTgt>
                                        </p:tgtEl>
                                        <p:attrNameLst>
                                          <p:attrName>style.visibility</p:attrName>
                                        </p:attrNameLst>
                                      </p:cBhvr>
                                      <p:to>
                                        <p:strVal val="visible"/>
                                      </p:to>
                                    </p:set>
                                    <p:anim calcmode="lin" valueType="num">
                                      <p:cBhvr additive="base">
                                        <p:cTn id="1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250"/>
                                  </p:stCondLst>
                                  <p:childTnLst>
                                    <p:set>
                                      <p:cBhvr>
                                        <p:cTn id="17" dur="1" fill="hold">
                                          <p:stCondLst>
                                            <p:cond delay="0"/>
                                          </p:stCondLst>
                                        </p:cTn>
                                        <p:tgtEl>
                                          <p:spTgt spid="20">
                                            <p:bg/>
                                          </p:spTgt>
                                        </p:tgtEl>
                                        <p:attrNameLst>
                                          <p:attrName>style.visibility</p:attrName>
                                        </p:attrNameLst>
                                      </p:cBhvr>
                                      <p:to>
                                        <p:strVal val="visible"/>
                                      </p:to>
                                    </p:set>
                                    <p:anim calcmode="lin" valueType="num">
                                      <p:cBhvr additive="base">
                                        <p:cTn id="18" dur="500" fill="hold"/>
                                        <p:tgtEl>
                                          <p:spTgt spid="20">
                                            <p:bg/>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
                                            <p:bg/>
                                          </p:spTgt>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250"/>
                                  </p:stCondLst>
                                  <p:childTnLst>
                                    <p:set>
                                      <p:cBhvr>
                                        <p:cTn id="21" dur="1" fill="hold">
                                          <p:stCondLst>
                                            <p:cond delay="0"/>
                                          </p:stCondLst>
                                        </p:cTn>
                                        <p:tgtEl>
                                          <p:spTgt spid="20">
                                            <p:txEl>
                                              <p:pRg st="0" end="0"/>
                                            </p:txEl>
                                          </p:spTgt>
                                        </p:tgtEl>
                                        <p:attrNameLst>
                                          <p:attrName>style.visibility</p:attrName>
                                        </p:attrNameLst>
                                      </p:cBhvr>
                                      <p:to>
                                        <p:strVal val="visible"/>
                                      </p:to>
                                    </p:set>
                                    <p:anim calcmode="lin" valueType="num">
                                      <p:cBhvr additive="base">
                                        <p:cTn id="22"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250"/>
                                  </p:stCondLst>
                                  <p:childTnLst>
                                    <p:set>
                                      <p:cBhvr>
                                        <p:cTn id="25" dur="1" fill="hold">
                                          <p:stCondLst>
                                            <p:cond delay="0"/>
                                          </p:stCondLst>
                                        </p:cTn>
                                        <p:tgtEl>
                                          <p:spTgt spid="25">
                                            <p:bg/>
                                          </p:spTgt>
                                        </p:tgtEl>
                                        <p:attrNameLst>
                                          <p:attrName>style.visibility</p:attrName>
                                        </p:attrNameLst>
                                      </p:cBhvr>
                                      <p:to>
                                        <p:strVal val="visible"/>
                                      </p:to>
                                    </p:set>
                                    <p:anim calcmode="lin" valueType="num">
                                      <p:cBhvr additive="base">
                                        <p:cTn id="26" dur="500" fill="hold"/>
                                        <p:tgtEl>
                                          <p:spTgt spid="25">
                                            <p:bg/>
                                          </p:spTgt>
                                        </p:tgtEl>
                                        <p:attrNameLst>
                                          <p:attrName>ppt_x</p:attrName>
                                        </p:attrNameLst>
                                      </p:cBhvr>
                                      <p:tavLst>
                                        <p:tav tm="0">
                                          <p:val>
                                            <p:strVal val="0-#ppt_w/2"/>
                                          </p:val>
                                        </p:tav>
                                        <p:tav tm="100000">
                                          <p:val>
                                            <p:strVal val="#ppt_x"/>
                                          </p:val>
                                        </p:tav>
                                      </p:tavLst>
                                    </p:anim>
                                    <p:anim calcmode="lin" valueType="num">
                                      <p:cBhvr additive="base">
                                        <p:cTn id="27" dur="500" fill="hold"/>
                                        <p:tgtEl>
                                          <p:spTgt spid="25">
                                            <p:bg/>
                                          </p:spTgt>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250"/>
                                  </p:stCondLst>
                                  <p:childTnLst>
                                    <p:set>
                                      <p:cBhvr>
                                        <p:cTn id="29" dur="1" fill="hold">
                                          <p:stCondLst>
                                            <p:cond delay="0"/>
                                          </p:stCondLst>
                                        </p:cTn>
                                        <p:tgtEl>
                                          <p:spTgt spid="25">
                                            <p:txEl>
                                              <p:pRg st="0" end="0"/>
                                            </p:txEl>
                                          </p:spTgt>
                                        </p:tgtEl>
                                        <p:attrNameLst>
                                          <p:attrName>style.visibility</p:attrName>
                                        </p:attrNameLst>
                                      </p:cBhvr>
                                      <p:to>
                                        <p:strVal val="visible"/>
                                      </p:to>
                                    </p:set>
                                    <p:anim calcmode="lin" valueType="num">
                                      <p:cBhvr additive="base">
                                        <p:cTn id="3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250"/>
                                  </p:stCondLst>
                                  <p:childTnLst>
                                    <p:set>
                                      <p:cBhvr>
                                        <p:cTn id="33" dur="1" fill="hold">
                                          <p:stCondLst>
                                            <p:cond delay="0"/>
                                          </p:stCondLst>
                                        </p:cTn>
                                        <p:tgtEl>
                                          <p:spTgt spid="19">
                                            <p:bg/>
                                          </p:spTgt>
                                        </p:tgtEl>
                                        <p:attrNameLst>
                                          <p:attrName>style.visibility</p:attrName>
                                        </p:attrNameLst>
                                      </p:cBhvr>
                                      <p:to>
                                        <p:strVal val="visible"/>
                                      </p:to>
                                    </p:set>
                                    <p:anim calcmode="lin" valueType="num">
                                      <p:cBhvr additive="base">
                                        <p:cTn id="34" dur="500" fill="hold"/>
                                        <p:tgtEl>
                                          <p:spTgt spid="19">
                                            <p:bg/>
                                          </p:spTgt>
                                        </p:tgtEl>
                                        <p:attrNameLst>
                                          <p:attrName>ppt_x</p:attrName>
                                        </p:attrNameLst>
                                      </p:cBhvr>
                                      <p:tavLst>
                                        <p:tav tm="0">
                                          <p:val>
                                            <p:strVal val="0-#ppt_w/2"/>
                                          </p:val>
                                        </p:tav>
                                        <p:tav tm="100000">
                                          <p:val>
                                            <p:strVal val="#ppt_x"/>
                                          </p:val>
                                        </p:tav>
                                      </p:tavLst>
                                    </p:anim>
                                    <p:anim calcmode="lin" valueType="num">
                                      <p:cBhvr additive="base">
                                        <p:cTn id="35" dur="500" fill="hold"/>
                                        <p:tgtEl>
                                          <p:spTgt spid="19">
                                            <p:bg/>
                                          </p:spTgt>
                                        </p:tgtEl>
                                        <p:attrNameLst>
                                          <p:attrName>ppt_y</p:attrName>
                                        </p:attrNameLst>
                                      </p:cBhvr>
                                      <p:tavLst>
                                        <p:tav tm="0">
                                          <p:val>
                                            <p:strVal val="1+#ppt_h/2"/>
                                          </p:val>
                                        </p:tav>
                                        <p:tav tm="100000">
                                          <p:val>
                                            <p:strVal val="#ppt_y"/>
                                          </p:val>
                                        </p:tav>
                                      </p:tavLst>
                                    </p:anim>
                                  </p:childTnLst>
                                </p:cTn>
                              </p:par>
                              <p:par>
                                <p:cTn id="36" presetID="2" presetClass="entr" presetSubtype="12" fill="hold" grpId="0" nodeType="withEffect">
                                  <p:stCondLst>
                                    <p:cond delay="250"/>
                                  </p:stCondLst>
                                  <p:childTnLst>
                                    <p:set>
                                      <p:cBhvr>
                                        <p:cTn id="37" dur="1" fill="hold">
                                          <p:stCondLst>
                                            <p:cond delay="0"/>
                                          </p:stCondLst>
                                        </p:cTn>
                                        <p:tgtEl>
                                          <p:spTgt spid="19">
                                            <p:txEl>
                                              <p:pRg st="0" end="0"/>
                                            </p:txEl>
                                          </p:spTgt>
                                        </p:tgtEl>
                                        <p:attrNameLst>
                                          <p:attrName>style.visibility</p:attrName>
                                        </p:attrNameLst>
                                      </p:cBhvr>
                                      <p:to>
                                        <p:strVal val="visible"/>
                                      </p:to>
                                    </p:set>
                                    <p:anim calcmode="lin" valueType="num">
                                      <p:cBhvr additive="base">
                                        <p:cTn id="38"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750"/>
                            </p:stCondLst>
                            <p:childTnLst>
                              <p:par>
                                <p:cTn id="41" presetID="42" presetClass="entr" presetSubtype="0"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fade">
                                      <p:cBhvr>
                                        <p:cTn id="43" dur="1000"/>
                                        <p:tgtEl>
                                          <p:spTgt spid="13">
                                            <p:txEl>
                                              <p:pRg st="0" end="0"/>
                                            </p:txEl>
                                          </p:spTgt>
                                        </p:tgtEl>
                                      </p:cBhvr>
                                    </p:animEffect>
                                    <p:anim calcmode="lin" valueType="num">
                                      <p:cBhvr>
                                        <p:cTn id="4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1000"/>
                                        <p:tgtEl>
                                          <p:spTgt spid="14">
                                            <p:txEl>
                                              <p:pRg st="0" end="0"/>
                                            </p:txEl>
                                          </p:spTgt>
                                        </p:tgtEl>
                                      </p:cBhvr>
                                    </p:animEffect>
                                    <p:anim calcmode="lin" valueType="num">
                                      <p:cBhvr>
                                        <p:cTn id="5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P spid="19" grpId="0" build="p" animBg="1">
        <p:tmplLst>
          <p:tmpl>
            <p:tnLst>
              <p:par>
                <p:cTn presetID="2" presetClass="entr" presetSubtype="12"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animBg="1">
        <p:tmplLst>
          <p:tmpl>
            <p:tnLst>
              <p:par>
                <p:cTn presetID="2" presetClass="entr" presetSubtype="1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5" grpId="0" build="p" animBg="1">
        <p:tmplLst>
          <p:tmpl>
            <p:tnLst>
              <p:par>
                <p:cTn presetID="2" presetClass="entr" presetSubtype="1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animBg="1">
        <p:tmplLst>
          <p:tmpl>
            <p:tnLst>
              <p:par>
                <p:cTn presetID="2" presetClass="entr" presetSubtype="12"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 lvl="1">
            <p:tnLst>
              <p:par>
                <p:cTn presetID="2" presetClass="entr" presetSubtype="12"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テキスト プレースホルダー 5"/>
          <p:cNvSpPr>
            <a:spLocks noGrp="1"/>
          </p:cNvSpPr>
          <p:nvPr>
            <p:ph type="body" sz="quarter" idx="21" hasCustomPrompt="1"/>
          </p:nvPr>
        </p:nvSpPr>
        <p:spPr>
          <a:xfrm>
            <a:off x="1582366" y="2551212"/>
            <a:ext cx="14905656" cy="2808312"/>
          </a:xfrm>
        </p:spPr>
        <p:txBody>
          <a:bodyPr anchor="b">
            <a:normAutofit/>
          </a:bodyPr>
          <a:lstStyle>
            <a:lvl1pPr algn="ctr">
              <a:defRPr sz="4400" baseline="0">
                <a:solidFill>
                  <a:schemeClr val="tx1"/>
                </a:solidFill>
                <a:latin typeface="Aleo-BoldItalic" pitchFamily="34" charset="0"/>
              </a:defRPr>
            </a:lvl1pPr>
          </a:lstStyle>
          <a:p>
            <a:pPr lvl="0"/>
            <a:r>
              <a:rPr lang="en-US" dirty="0" smtClean="0"/>
              <a:t>“Text Here”</a:t>
            </a:r>
            <a:endParaRPr lang="en-US" dirty="0"/>
          </a:p>
        </p:txBody>
      </p:sp>
      <p:sp>
        <p:nvSpPr>
          <p:cNvPr id="14" name="テキスト プレースホルダー 5"/>
          <p:cNvSpPr>
            <a:spLocks noGrp="1"/>
          </p:cNvSpPr>
          <p:nvPr>
            <p:ph type="body" sz="quarter" idx="24" hasCustomPrompt="1"/>
          </p:nvPr>
        </p:nvSpPr>
        <p:spPr>
          <a:xfrm>
            <a:off x="1582366" y="5503540"/>
            <a:ext cx="14905656" cy="1584176"/>
          </a:xfrm>
        </p:spPr>
        <p:txBody>
          <a:bodyPr anchor="t">
            <a:normAutofit/>
          </a:bodyPr>
          <a:lstStyle>
            <a:lvl1pPr algn="ctr">
              <a:defRPr sz="2800" baseline="0">
                <a:solidFill>
                  <a:schemeClr val="tx1"/>
                </a:solidFill>
                <a:latin typeface="+mn-lt"/>
              </a:defRPr>
            </a:lvl1pPr>
          </a:lstStyle>
          <a:p>
            <a:pPr lvl="0"/>
            <a:r>
              <a:rPr lang="en-US" dirty="0" smtClean="0"/>
              <a:t>Text Here</a:t>
            </a:r>
            <a:endParaRPr lang="en-US" dirty="0"/>
          </a:p>
        </p:txBody>
      </p:sp>
    </p:spTree>
    <p:extLst>
      <p:ext uri="{BB962C8B-B14F-4D97-AF65-F5344CB8AC3E}">
        <p14:creationId xmlns:p14="http://schemas.microsoft.com/office/powerpoint/2010/main" val="33587873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 Column - Horizontal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90678" y="411959"/>
            <a:ext cx="13681520" cy="987125"/>
          </a:xfrm>
        </p:spPr>
        <p:txBody>
          <a:bodyPr>
            <a:noAutofit/>
          </a:bodyPr>
          <a:lstStyle>
            <a:lvl1pPr algn="l">
              <a:defRPr sz="6000"/>
            </a:lvl1pPr>
          </a:lstStyle>
          <a:p>
            <a:r>
              <a:rPr lang="en-US" altLang="ja-JP" dirty="0" smtClean="0"/>
              <a:t>SLIDE TITLE HERE</a:t>
            </a:r>
            <a:endParaRPr lang="en-US" dirty="0"/>
          </a:p>
        </p:txBody>
      </p:sp>
      <p:sp>
        <p:nvSpPr>
          <p:cNvPr id="10" name="正方形/長方形 9"/>
          <p:cNvSpPr/>
          <p:nvPr userDrawn="1"/>
        </p:nvSpPr>
        <p:spPr>
          <a:xfrm rot="18000000">
            <a:off x="-1298811" y="-6545747"/>
            <a:ext cx="18384012" cy="468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正方形/長方形 10"/>
          <p:cNvSpPr/>
          <p:nvPr userDrawn="1"/>
        </p:nvSpPr>
        <p:spPr>
          <a:xfrm rot="18000000">
            <a:off x="-2788563" y="-6668984"/>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正方形/長方形 11"/>
          <p:cNvSpPr/>
          <p:nvPr userDrawn="1"/>
        </p:nvSpPr>
        <p:spPr>
          <a:xfrm rot="18000000">
            <a:off x="-3280136" y="-718424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正方形/長方形 12"/>
          <p:cNvSpPr/>
          <p:nvPr userDrawn="1"/>
        </p:nvSpPr>
        <p:spPr>
          <a:xfrm rot="18000000">
            <a:off x="-5327463" y="-4998888"/>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スライド番号プレースホルダー 4"/>
          <p:cNvSpPr>
            <a:spLocks noGrp="1"/>
          </p:cNvSpPr>
          <p:nvPr>
            <p:ph type="sldNum" sz="quarter" idx="12"/>
          </p:nvPr>
        </p:nvSpPr>
        <p:spPr>
          <a:xfrm rot="18000000">
            <a:off x="1343689" y="602791"/>
            <a:ext cx="3037075" cy="547688"/>
          </a:xfrm>
          <a:prstGeom prst="rect">
            <a:avLst/>
          </a:prstGeom>
        </p:spPr>
        <p:txBody>
          <a:bodyPr/>
          <a:lstStyle>
            <a:lvl1pPr algn="l">
              <a:defRPr sz="4000">
                <a:solidFill>
                  <a:schemeClr val="bg1">
                    <a:lumMod val="85000"/>
                  </a:schemeClr>
                </a:solidFill>
              </a:defRPr>
            </a:lvl1pPr>
          </a:lstStyle>
          <a:p>
            <a:r>
              <a:rPr lang="en-US" smtClean="0"/>
              <a:t>SLIDE </a:t>
            </a:r>
            <a:fld id="{D97FAD88-CD89-445B-80D2-D1F46C853675}" type="slidenum">
              <a:rPr lang="en-US" smtClean="0"/>
              <a:pPr/>
              <a:t>‹Nº›</a:t>
            </a:fld>
            <a:endParaRPr lang="en-US" dirty="0"/>
          </a:p>
        </p:txBody>
      </p:sp>
      <p:sp>
        <p:nvSpPr>
          <p:cNvPr id="14" name="サブタイトル 2"/>
          <p:cNvSpPr>
            <a:spLocks noGrp="1"/>
          </p:cNvSpPr>
          <p:nvPr>
            <p:ph type="subTitle" idx="1" hasCustomPrompt="1"/>
          </p:nvPr>
        </p:nvSpPr>
        <p:spPr>
          <a:xfrm>
            <a:off x="4390678" y="1225122"/>
            <a:ext cx="13681520" cy="534002"/>
          </a:xfrm>
        </p:spPr>
        <p:txBody>
          <a:bodyPr>
            <a:noAutofit/>
          </a:bodyPr>
          <a:lstStyle>
            <a:lvl1pPr marL="0" indent="0" algn="l">
              <a:lnSpc>
                <a:spcPts val="3000"/>
              </a:lnSpc>
              <a:buNone/>
              <a:defRPr sz="2800" i="0" baseline="0">
                <a:solidFill>
                  <a:schemeClr val="tx1">
                    <a:tint val="75000"/>
                  </a:schemeClr>
                </a:solidFill>
                <a:latin typeface="Aleo-LightItalic"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lang="en-US" altLang="ja-JP" dirty="0" smtClean="0"/>
              <a:t>Sub Title Here</a:t>
            </a:r>
            <a:endParaRPr lang="en-US" dirty="0"/>
          </a:p>
        </p:txBody>
      </p:sp>
      <p:sp>
        <p:nvSpPr>
          <p:cNvPr id="15" name="正方形/長方形 14"/>
          <p:cNvSpPr/>
          <p:nvPr userDrawn="1"/>
        </p:nvSpPr>
        <p:spPr>
          <a:xfrm>
            <a:off x="4541024" y="1831132"/>
            <a:ext cx="13531174" cy="144016"/>
          </a:xfrm>
          <a:prstGeom prst="rect">
            <a:avLst/>
          </a:prstGeom>
          <a:blipFill dpi="0" rotWithShape="1">
            <a:blip r:embed="rId2"/>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正方形/長方形 18"/>
          <p:cNvSpPr/>
          <p:nvPr userDrawn="1"/>
        </p:nvSpPr>
        <p:spPr>
          <a:xfrm rot="18000000">
            <a:off x="12505102" y="3526945"/>
            <a:ext cx="18362960" cy="14037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正方形/長方形 19"/>
          <p:cNvSpPr/>
          <p:nvPr userDrawn="1"/>
        </p:nvSpPr>
        <p:spPr>
          <a:xfrm rot="18000000">
            <a:off x="11799353" y="3040893"/>
            <a:ext cx="18384012" cy="216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正方形/長方形 20"/>
          <p:cNvSpPr/>
          <p:nvPr userDrawn="1"/>
        </p:nvSpPr>
        <p:spPr>
          <a:xfrm rot="18000000">
            <a:off x="9794217" y="5236255"/>
            <a:ext cx="18339403" cy="617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フッター プレースホルダー 3"/>
          <p:cNvSpPr>
            <a:spLocks noGrp="1"/>
          </p:cNvSpPr>
          <p:nvPr>
            <p:ph type="ftr" sz="quarter" idx="11"/>
          </p:nvPr>
        </p:nvSpPr>
        <p:spPr>
          <a:xfrm rot="18000000">
            <a:off x="14917674" y="7343482"/>
            <a:ext cx="5790697" cy="547688"/>
          </a:xfrm>
          <a:prstGeom prst="rect">
            <a:avLst/>
          </a:prstGeom>
        </p:spPr>
        <p:txBody>
          <a:bodyPr/>
          <a:lstStyle>
            <a:lvl1pPr algn="l">
              <a:defRPr>
                <a:solidFill>
                  <a:schemeClr val="bg1">
                    <a:lumMod val="95000"/>
                  </a:schemeClr>
                </a:solidFill>
                <a:latin typeface="Aleo-LightItalic" pitchFamily="34" charset="0"/>
              </a:defRPr>
            </a:lvl1pPr>
          </a:lstStyle>
          <a:p>
            <a:r>
              <a:rPr lang="en-US" smtClean="0"/>
              <a:t>The Power of PowerPoint</a:t>
            </a:r>
            <a:endParaRPr lang="en-US" dirty="0"/>
          </a:p>
        </p:txBody>
      </p:sp>
      <p:sp>
        <p:nvSpPr>
          <p:cNvPr id="23" name="テキスト プレースホルダー 22"/>
          <p:cNvSpPr>
            <a:spLocks noGrp="1"/>
          </p:cNvSpPr>
          <p:nvPr>
            <p:ph type="body" sz="quarter" idx="13" hasCustomPrompt="1"/>
          </p:nvPr>
        </p:nvSpPr>
        <p:spPr>
          <a:xfrm>
            <a:off x="2590478" y="6007596"/>
            <a:ext cx="12599218" cy="1080120"/>
          </a:xfrm>
        </p:spPr>
        <p:txBody>
          <a:bodyPr anchor="ctr">
            <a:normAutofit/>
          </a:bodyPr>
          <a:lstStyle>
            <a:lvl1pPr algn="ctr">
              <a:defRPr sz="4400">
                <a:latin typeface="Aleo-BoldItalic" pitchFamily="34" charset="0"/>
              </a:defRPr>
            </a:lvl1pPr>
          </a:lstStyle>
          <a:p>
            <a:pPr lvl="0"/>
            <a:r>
              <a:rPr lang="en-US" dirty="0" smtClean="0"/>
              <a:t>“Text Here”</a:t>
            </a:r>
            <a:endParaRPr lang="en-US" dirty="0"/>
          </a:p>
        </p:txBody>
      </p:sp>
      <p:sp>
        <p:nvSpPr>
          <p:cNvPr id="6" name="テキスト プレースホルダー 5"/>
          <p:cNvSpPr>
            <a:spLocks noGrp="1"/>
          </p:cNvSpPr>
          <p:nvPr>
            <p:ph type="body" sz="quarter" idx="14" hasCustomPrompt="1"/>
          </p:nvPr>
        </p:nvSpPr>
        <p:spPr>
          <a:xfrm>
            <a:off x="2599842" y="7041252"/>
            <a:ext cx="12592036" cy="2782768"/>
          </a:xfrm>
        </p:spPr>
        <p:txBody>
          <a:bodyPr/>
          <a:lstStyle>
            <a:lvl1pPr algn="ctr">
              <a:defRPr baseline="0"/>
            </a:lvl1pPr>
          </a:lstStyle>
          <a:p>
            <a:pPr lvl="0"/>
            <a:r>
              <a:rPr lang="en-US" dirty="0" smtClean="0"/>
              <a:t>Text Here</a:t>
            </a:r>
            <a:endParaRPr lang="en-US" dirty="0"/>
          </a:p>
        </p:txBody>
      </p:sp>
    </p:spTree>
    <p:extLst>
      <p:ext uri="{BB962C8B-B14F-4D97-AF65-F5344CB8AC3E}">
        <p14:creationId xmlns:p14="http://schemas.microsoft.com/office/powerpoint/2010/main" val="281397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
                                        <p:tgtEl>
                                          <p:spTgt spid="14">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3">
                                            <p:txEl>
                                              <p:pRg st="0" end="0"/>
                                            </p:txEl>
                                          </p:spTgt>
                                        </p:tgtEl>
                                        <p:attrNameLst>
                                          <p:attrName>style.visibility</p:attrName>
                                        </p:attrNameLst>
                                      </p:cBhvr>
                                      <p:to>
                                        <p:strVal val="visible"/>
                                      </p:to>
                                    </p:set>
                                    <p:animEffect transition="in" filter="fade">
                                      <p:cBhvr>
                                        <p:cTn id="52" dur="500"/>
                                        <p:tgtEl>
                                          <p:spTgt spid="23">
                                            <p:txEl>
                                              <p:pRg st="0" end="0"/>
                                            </p:txEl>
                                          </p:spTgt>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6">
                                            <p:txEl>
                                              <p:pRg st="0" end="0"/>
                                            </p:txEl>
                                          </p:spTgt>
                                        </p:tgtEl>
                                        <p:attrNameLst>
                                          <p:attrName>style.visibility</p:attrName>
                                        </p:attrNameLst>
                                      </p:cBhvr>
                                      <p:to>
                                        <p:strVal val="visible"/>
                                      </p:to>
                                    </p:set>
                                    <p:animEffect transition="in" filter="fade">
                                      <p:cBhvr>
                                        <p:cTn id="5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3" grpId="0" animBg="1"/>
      <p:bldP spid="5" grpId="0"/>
      <p:bldP spid="14" grpId="0" build="p">
        <p:tmplLst>
          <p:tmpl lvl="1">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9" grpId="0" animBg="1"/>
      <p:bldP spid="20" grpId="0" animBg="1"/>
      <p:bldP spid="21" grpId="0" animBg="1"/>
      <p:bldP spid="4" grpId="0"/>
      <p:bldP spid="23" grpId="0" build="p">
        <p:tmplLst>
          <p:tmpl lvl="1">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6" grpId="0" build="p">
        <p:tmplLst>
          <p:tmpl lvl="1">
            <p:tnLst>
              <p:par>
                <p:cTn presetID="10" presetClass="entr" presetSubtype="0" fill="hold" nodeType="withEffect">
                  <p:stCondLst>
                    <p:cond delay="7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1.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tile tx="0" ty="0" sx="50000" sy="86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bodyPr>
          <a:lstStyle/>
          <a:p>
            <a:r>
              <a:rPr lang="en-US" altLang="ja-JP" dirty="0" smtClean="0"/>
              <a:t>Master Title</a:t>
            </a:r>
            <a:endParaRPr lang="en-US" dirty="0"/>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smtClean="0"/>
              <a:t>Master Text Here</a:t>
            </a:r>
            <a:endParaRPr lang="ja-JP" altLang="en-US" dirty="0" smtClean="0"/>
          </a:p>
        </p:txBody>
      </p:sp>
    </p:spTree>
    <p:extLst>
      <p:ext uri="{BB962C8B-B14F-4D97-AF65-F5344CB8AC3E}">
        <p14:creationId xmlns:p14="http://schemas.microsoft.com/office/powerpoint/2010/main" val="116533006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53" r:id="rId3"/>
    <p:sldLayoutId id="2147483661" r:id="rId4"/>
    <p:sldLayoutId id="2147483672" r:id="rId5"/>
    <p:sldLayoutId id="2147483684" r:id="rId6"/>
    <p:sldLayoutId id="2147483674" r:id="rId7"/>
    <p:sldLayoutId id="2147483679" r:id="rId8"/>
    <p:sldLayoutId id="2147483676" r:id="rId9"/>
  </p:sldLayoutIdLst>
  <p:timing>
    <p:tnLst>
      <p:par>
        <p:cTn id="1" dur="indefinite" restart="never" nodeType="tmRoot"/>
      </p:par>
    </p:tnLst>
  </p:timing>
  <p:hf hdr="0" dt="0"/>
  <p:txStyles>
    <p:titleStyle>
      <a:lvl1pPr algn="ctr" defTabSz="1632753"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tile tx="0" ty="0" sx="50000" sy="86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1" y="267943"/>
            <a:ext cx="16457772" cy="987125"/>
          </a:xfrm>
          <a:prstGeom prst="rect">
            <a:avLst/>
          </a:prstGeom>
        </p:spPr>
        <p:txBody>
          <a:bodyPr vert="horz" lIns="163275" tIns="81638" rIns="163275" bIns="81638" rtlCol="0" anchor="ctr">
            <a:normAutofit/>
          </a:bodyPr>
          <a:lstStyle/>
          <a:p>
            <a:r>
              <a:rPr lang="en-US" dirty="0" smtClean="0"/>
              <a:t>Master Title</a:t>
            </a:r>
            <a:endParaRPr lang="en-US" dirty="0"/>
          </a:p>
        </p:txBody>
      </p:sp>
      <p:sp>
        <p:nvSpPr>
          <p:cNvPr id="3" name="テキスト プレースホルダー 2"/>
          <p:cNvSpPr>
            <a:spLocks noGrp="1"/>
          </p:cNvSpPr>
          <p:nvPr>
            <p:ph type="body" idx="1"/>
          </p:nvPr>
        </p:nvSpPr>
        <p:spPr>
          <a:xfrm>
            <a:off x="914321" y="1615108"/>
            <a:ext cx="16457772" cy="7776864"/>
          </a:xfrm>
          <a:prstGeom prst="rect">
            <a:avLst/>
          </a:prstGeom>
        </p:spPr>
        <p:txBody>
          <a:bodyPr vert="horz" lIns="163275" tIns="81638" rIns="163275" bIns="81638" rtlCol="0">
            <a:normAutofit/>
          </a:bodyPr>
          <a:lstStyle/>
          <a:p>
            <a:pPr lvl="0"/>
            <a:r>
              <a:rPr lang="en-US" altLang="ja-JP" dirty="0" smtClean="0"/>
              <a:t>Master Text</a:t>
            </a:r>
            <a:endParaRPr lang="ja-JP" altLang="en-US" dirty="0" smtClean="0"/>
          </a:p>
        </p:txBody>
      </p:sp>
      <p:sp>
        <p:nvSpPr>
          <p:cNvPr id="5" name="フッター プレースホルダー 4"/>
          <p:cNvSpPr>
            <a:spLocks noGrp="1"/>
          </p:cNvSpPr>
          <p:nvPr>
            <p:ph type="ftr" sz="quarter" idx="3"/>
          </p:nvPr>
        </p:nvSpPr>
        <p:spPr>
          <a:xfrm>
            <a:off x="6247858" y="9534527"/>
            <a:ext cx="5790697" cy="547688"/>
          </a:xfrm>
          <a:prstGeom prst="rect">
            <a:avLst/>
          </a:prstGeom>
        </p:spPr>
        <p:txBody>
          <a:bodyPr vert="horz" lIns="163275" tIns="81638" rIns="163275" bIns="81638" rtlCol="0" anchor="ctr"/>
          <a:lstStyle>
            <a:lvl1pPr algn="ctr">
              <a:defRPr sz="2100">
                <a:solidFill>
                  <a:schemeClr val="tx1">
                    <a:tint val="75000"/>
                  </a:schemeClr>
                </a:solidFill>
              </a:defRPr>
            </a:lvl1pPr>
          </a:lstStyle>
          <a:p>
            <a:endParaRPr lang="en-US"/>
          </a:p>
        </p:txBody>
      </p:sp>
      <p:sp>
        <p:nvSpPr>
          <p:cNvPr id="6" name="スライド番号プレースホルダー 5"/>
          <p:cNvSpPr>
            <a:spLocks noGrp="1"/>
          </p:cNvSpPr>
          <p:nvPr>
            <p:ph type="sldNum" sz="quarter" idx="4"/>
          </p:nvPr>
        </p:nvSpPr>
        <p:spPr>
          <a:xfrm>
            <a:off x="13105263" y="9534527"/>
            <a:ext cx="4266830" cy="547688"/>
          </a:xfrm>
          <a:prstGeom prst="rect">
            <a:avLst/>
          </a:prstGeom>
        </p:spPr>
        <p:txBody>
          <a:bodyPr vert="horz" lIns="163275" tIns="81638" rIns="163275" bIns="81638" rtlCol="0" anchor="ctr"/>
          <a:lstStyle>
            <a:lvl1pPr algn="r">
              <a:defRPr sz="2100">
                <a:solidFill>
                  <a:schemeClr val="tx1">
                    <a:tint val="75000"/>
                  </a:schemeClr>
                </a:solidFill>
              </a:defRPr>
            </a:lvl1pPr>
          </a:lstStyle>
          <a:p>
            <a:fld id="{D97FAD88-CD89-445B-80D2-D1F46C853675}" type="slidenum">
              <a:rPr lang="en-US" smtClean="0"/>
              <a:t>‹Nº›</a:t>
            </a:fld>
            <a:endParaRPr lang="en-US"/>
          </a:p>
        </p:txBody>
      </p:sp>
    </p:spTree>
    <p:extLst>
      <p:ext uri="{BB962C8B-B14F-4D97-AF65-F5344CB8AC3E}">
        <p14:creationId xmlns:p14="http://schemas.microsoft.com/office/powerpoint/2010/main" val="2859023294"/>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54" r:id="rId3"/>
    <p:sldLayoutId id="2147483655" r:id="rId4"/>
    <p:sldLayoutId id="2147483668" r:id="rId5"/>
    <p:sldLayoutId id="2147483656" r:id="rId6"/>
    <p:sldLayoutId id="2147483658" r:id="rId7"/>
    <p:sldLayoutId id="2147483659" r:id="rId8"/>
    <p:sldLayoutId id="2147483673" r:id="rId9"/>
    <p:sldLayoutId id="2147483677" r:id="rId10"/>
    <p:sldLayoutId id="2147483675" r:id="rId11"/>
    <p:sldLayoutId id="2147483680" r:id="rId12"/>
    <p:sldLayoutId id="2147483678" r:id="rId13"/>
    <p:sldLayoutId id="2147483669" r:id="rId14"/>
    <p:sldLayoutId id="2147483660" r:id="rId15"/>
    <p:sldLayoutId id="2147483663" r:id="rId16"/>
    <p:sldLayoutId id="2147483666" r:id="rId17"/>
    <p:sldLayoutId id="2147483670" r:id="rId18"/>
    <p:sldLayoutId id="2147483682" r:id="rId19"/>
    <p:sldLayoutId id="2147483665" r:id="rId20"/>
    <p:sldLayoutId id="2147483683" r:id="rId21"/>
    <p:sldLayoutId id="2147483671" r:id="rId22"/>
  </p:sldLayoutIdLst>
  <p:timing>
    <p:tnLst>
      <p:par>
        <p:cTn id="1" dur="indefinite" restart="never" nodeType="tmRoot"/>
      </p:par>
    </p:tnLst>
  </p:timing>
  <p:hf hdr="0" dt="0"/>
  <p:txStyles>
    <p:titleStyle>
      <a:lvl1pPr algn="ctr" defTabSz="1632753" rtl="0" eaLnBrk="1" latinLnBrk="0" hangingPunct="1">
        <a:spcBef>
          <a:spcPct val="0"/>
        </a:spcBef>
        <a:buNone/>
        <a:defRPr sz="4400" kern="1200" baseline="0">
          <a:solidFill>
            <a:schemeClr val="tx1"/>
          </a:solidFill>
          <a:latin typeface="+mj-lt"/>
          <a:ea typeface="+mj-ea"/>
          <a:cs typeface="+mj-cs"/>
        </a:defRPr>
      </a:lvl1pPr>
    </p:titleStyle>
    <p:bodyStyle>
      <a:lvl1pPr marL="0" indent="0" algn="l" defTabSz="1632753" rtl="0" eaLnBrk="1" latinLnBrk="0" hangingPunct="1">
        <a:spcBef>
          <a:spcPct val="20000"/>
        </a:spcBef>
        <a:buFontTx/>
        <a:buNone/>
        <a:defRPr sz="3200" kern="1200" baseline="0">
          <a:solidFill>
            <a:schemeClr val="tx1"/>
          </a:solidFill>
          <a:latin typeface="+mn-lt"/>
          <a:ea typeface="+mn-ea"/>
          <a:cs typeface="+mn-cs"/>
        </a:defRPr>
      </a:lvl1pPr>
      <a:lvl2pPr marL="828000" indent="-360000" algn="l" defTabSz="1632753" rtl="0" eaLnBrk="1" latinLnBrk="0" hangingPunct="1">
        <a:spcBef>
          <a:spcPct val="20000"/>
        </a:spcBef>
        <a:buFontTx/>
        <a:buChar char="●"/>
        <a:defRPr sz="2400" kern="1200">
          <a:solidFill>
            <a:schemeClr val="tx1"/>
          </a:solidFill>
          <a:latin typeface="+mn-lt"/>
          <a:ea typeface="+mn-ea"/>
          <a:cs typeface="+mn-cs"/>
        </a:defRPr>
      </a:lvl2pPr>
      <a:lvl3pPr marL="1188000" indent="-360000" algn="l" defTabSz="1632753" rtl="0" eaLnBrk="1" latinLnBrk="0" hangingPunct="1">
        <a:spcBef>
          <a:spcPct val="20000"/>
        </a:spcBef>
        <a:buFontTx/>
        <a:buChar char="●"/>
        <a:defRPr sz="2400" kern="1200">
          <a:solidFill>
            <a:schemeClr val="tx1"/>
          </a:solidFill>
          <a:latin typeface="+mn-lt"/>
          <a:ea typeface="+mn-ea"/>
          <a:cs typeface="+mn-cs"/>
        </a:defRPr>
      </a:lvl3pPr>
      <a:lvl4pPr marL="2857317" indent="-408188" algn="l" defTabSz="1632753" rtl="0" eaLnBrk="1" latinLnBrk="0" hangingPunct="1">
        <a:spcBef>
          <a:spcPct val="20000"/>
        </a:spcBef>
        <a:buFontTx/>
        <a:buChar char="●"/>
        <a:defRPr sz="2400" kern="1200">
          <a:solidFill>
            <a:schemeClr val="tx1"/>
          </a:solidFill>
          <a:latin typeface="+mn-lt"/>
          <a:ea typeface="+mn-ea"/>
          <a:cs typeface="+mn-cs"/>
        </a:defRPr>
      </a:lvl4pPr>
      <a:lvl5pPr marL="3673693" indent="-408188" algn="l" defTabSz="1632753" rtl="0" eaLnBrk="1" latinLnBrk="0" hangingPunct="1">
        <a:spcBef>
          <a:spcPct val="20000"/>
        </a:spcBef>
        <a:buFontTx/>
        <a:buChar char="●"/>
        <a:defRPr sz="24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32753" rtl="0" eaLnBrk="1" latinLnBrk="0" hangingPunct="1">
        <a:defRPr sz="3200" kern="1200">
          <a:solidFill>
            <a:schemeClr val="tx1"/>
          </a:solidFill>
          <a:latin typeface="+mn-lt"/>
          <a:ea typeface="+mn-ea"/>
          <a:cs typeface="+mn-cs"/>
        </a:defRPr>
      </a:lvl1pPr>
      <a:lvl2pPr marL="816376" algn="l" defTabSz="1632753" rtl="0" eaLnBrk="1" latinLnBrk="0" hangingPunct="1">
        <a:defRPr sz="3200" kern="1200">
          <a:solidFill>
            <a:schemeClr val="tx1"/>
          </a:solidFill>
          <a:latin typeface="+mn-lt"/>
          <a:ea typeface="+mn-ea"/>
          <a:cs typeface="+mn-cs"/>
        </a:defRPr>
      </a:lvl2pPr>
      <a:lvl3pPr marL="1632753" algn="l" defTabSz="1632753" rtl="0" eaLnBrk="1" latinLnBrk="0" hangingPunct="1">
        <a:defRPr sz="3200" kern="1200">
          <a:solidFill>
            <a:schemeClr val="tx1"/>
          </a:solidFill>
          <a:latin typeface="+mn-lt"/>
          <a:ea typeface="+mn-ea"/>
          <a:cs typeface="+mn-cs"/>
        </a:defRPr>
      </a:lvl3pPr>
      <a:lvl4pPr marL="2449129" algn="l" defTabSz="1632753" rtl="0" eaLnBrk="1" latinLnBrk="0" hangingPunct="1">
        <a:defRPr sz="3200" kern="1200">
          <a:solidFill>
            <a:schemeClr val="tx1"/>
          </a:solidFill>
          <a:latin typeface="+mn-lt"/>
          <a:ea typeface="+mn-ea"/>
          <a:cs typeface="+mn-cs"/>
        </a:defRPr>
      </a:lvl4pPr>
      <a:lvl5pPr marL="3265505" algn="l" defTabSz="1632753" rtl="0" eaLnBrk="1" latinLnBrk="0" hangingPunct="1">
        <a:defRPr sz="3200" kern="1200">
          <a:solidFill>
            <a:schemeClr val="tx1"/>
          </a:solidFill>
          <a:latin typeface="+mn-lt"/>
          <a:ea typeface="+mn-ea"/>
          <a:cs typeface="+mn-cs"/>
        </a:defRPr>
      </a:lvl5pPr>
      <a:lvl6pPr marL="4081882" algn="l" defTabSz="1632753" rtl="0" eaLnBrk="1" latinLnBrk="0" hangingPunct="1">
        <a:defRPr sz="3200" kern="1200">
          <a:solidFill>
            <a:schemeClr val="tx1"/>
          </a:solidFill>
          <a:latin typeface="+mn-lt"/>
          <a:ea typeface="+mn-ea"/>
          <a:cs typeface="+mn-cs"/>
        </a:defRPr>
      </a:lvl6pPr>
      <a:lvl7pPr marL="4898258" algn="l" defTabSz="1632753" rtl="0" eaLnBrk="1" latinLnBrk="0" hangingPunct="1">
        <a:defRPr sz="3200" kern="1200">
          <a:solidFill>
            <a:schemeClr val="tx1"/>
          </a:solidFill>
          <a:latin typeface="+mn-lt"/>
          <a:ea typeface="+mn-ea"/>
          <a:cs typeface="+mn-cs"/>
        </a:defRPr>
      </a:lvl7pPr>
      <a:lvl8pPr marL="5714634" algn="l" defTabSz="1632753" rtl="0" eaLnBrk="1" latinLnBrk="0" hangingPunct="1">
        <a:defRPr sz="3200" kern="1200">
          <a:solidFill>
            <a:schemeClr val="tx1"/>
          </a:solidFill>
          <a:latin typeface="+mn-lt"/>
          <a:ea typeface="+mn-ea"/>
          <a:cs typeface="+mn-cs"/>
        </a:defRPr>
      </a:lvl8pPr>
      <a:lvl9pPr marL="6531011" algn="l" defTabSz="163275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HAbpeEb2tlA&amp;feature=youtu.be" TargetMode="External"/><Relationship Id="rId1" Type="http://schemas.openxmlformats.org/officeDocument/2006/relationships/slideLayout" Target="../slideLayouts/slideLayout3.xml"/><Relationship Id="rId4" Type="http://schemas.openxmlformats.org/officeDocument/2006/relationships/hyperlink" Target="https://www.youtube.com/watch?v=G7lKQgdXWbA&amp;feature=youtu.b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9wmcJNO2Iww&amp;feature=youtu.be"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a:t>¡</a:t>
            </a:r>
            <a:r>
              <a:rPr lang="en-US" dirty="0" smtClean="0"/>
              <a:t>Desen</a:t>
            </a:r>
            <a:r>
              <a:rPr lang="en-US" dirty="0" smtClean="0">
                <a:solidFill>
                  <a:schemeClr val="accent6">
                    <a:lumMod val="75000"/>
                  </a:schemeClr>
                </a:solidFill>
              </a:rPr>
              <a:t>RED</a:t>
            </a:r>
            <a:r>
              <a:rPr lang="en-US" dirty="0" smtClean="0"/>
              <a:t>ate!</a:t>
            </a:r>
            <a:endParaRPr lang="en-US" dirty="0"/>
          </a:p>
        </p:txBody>
      </p:sp>
      <p:sp>
        <p:nvSpPr>
          <p:cNvPr id="3" name="サブタイトル 2"/>
          <p:cNvSpPr>
            <a:spLocks noGrp="1"/>
          </p:cNvSpPr>
          <p:nvPr>
            <p:ph type="subTitle" idx="1"/>
          </p:nvPr>
        </p:nvSpPr>
        <p:spPr/>
        <p:txBody>
          <a:bodyPr/>
          <a:lstStyle/>
          <a:p>
            <a:r>
              <a:rPr lang="en-US" b="1" dirty="0" err="1" smtClean="0">
                <a:solidFill>
                  <a:srgbClr val="FF0000"/>
                </a:solidFill>
              </a:rPr>
              <a:t>Cuándo</a:t>
            </a:r>
            <a:r>
              <a:rPr lang="en-US" b="1" dirty="0" smtClean="0">
                <a:solidFill>
                  <a:srgbClr val="FF0000"/>
                </a:solidFill>
              </a:rPr>
              <a:t> </a:t>
            </a:r>
            <a:r>
              <a:rPr lang="en-US" b="1" dirty="0" err="1" smtClean="0">
                <a:solidFill>
                  <a:srgbClr val="FF0000"/>
                </a:solidFill>
              </a:rPr>
              <a:t>los</a:t>
            </a:r>
            <a:r>
              <a:rPr lang="en-US" b="1" dirty="0" smtClean="0">
                <a:solidFill>
                  <a:srgbClr val="FF0000"/>
                </a:solidFill>
              </a:rPr>
              <a:t> </a:t>
            </a:r>
            <a:r>
              <a:rPr lang="en-US" b="1" dirty="0" err="1" smtClean="0">
                <a:solidFill>
                  <a:srgbClr val="FF0000"/>
                </a:solidFill>
              </a:rPr>
              <a:t>jóvenes</a:t>
            </a:r>
            <a:r>
              <a:rPr lang="en-US" b="1" dirty="0" smtClean="0">
                <a:solidFill>
                  <a:srgbClr val="FF0000"/>
                </a:solidFill>
              </a:rPr>
              <a:t> </a:t>
            </a:r>
            <a:r>
              <a:rPr lang="en-US" b="1" dirty="0" err="1" smtClean="0">
                <a:solidFill>
                  <a:srgbClr val="FF0000"/>
                </a:solidFill>
              </a:rPr>
              <a:t>asumen</a:t>
            </a:r>
            <a:r>
              <a:rPr lang="en-US" b="1" dirty="0" smtClean="0">
                <a:solidFill>
                  <a:srgbClr val="FF0000"/>
                </a:solidFill>
              </a:rPr>
              <a:t> el </a:t>
            </a:r>
            <a:r>
              <a:rPr lang="en-US" b="1" dirty="0" err="1" smtClean="0">
                <a:solidFill>
                  <a:srgbClr val="FF0000"/>
                </a:solidFill>
              </a:rPr>
              <a:t>liderazgo</a:t>
            </a:r>
            <a:r>
              <a:rPr lang="en-US" b="1" dirty="0" smtClean="0">
                <a:solidFill>
                  <a:srgbClr val="FF0000"/>
                </a:solidFill>
              </a:rPr>
              <a:t>.</a:t>
            </a:r>
            <a:endParaRPr lang="en-US" b="1" dirty="0">
              <a:solidFill>
                <a:srgbClr val="FF0000"/>
              </a:solidFill>
            </a:endParaRPr>
          </a:p>
        </p:txBody>
      </p:sp>
      <p:sp>
        <p:nvSpPr>
          <p:cNvPr id="4" name="テキスト プレースホルダー 3"/>
          <p:cNvSpPr>
            <a:spLocks noGrp="1"/>
          </p:cNvSpPr>
          <p:nvPr>
            <p:ph type="body" sz="quarter" idx="13"/>
          </p:nvPr>
        </p:nvSpPr>
        <p:spPr>
          <a:xfrm>
            <a:off x="4225086" y="8596216"/>
            <a:ext cx="9289032" cy="1800200"/>
          </a:xfrm>
        </p:spPr>
        <p:txBody>
          <a:bodyPr>
            <a:normAutofit/>
          </a:bodyPr>
          <a:lstStyle/>
          <a:p>
            <a:r>
              <a:rPr lang="en-US" sz="3200" b="1" dirty="0" smtClean="0">
                <a:solidFill>
                  <a:srgbClr val="00B050"/>
                </a:solidFill>
                <a:latin typeface="MS Reference Sans Serif" panose="020B0604030504040204" pitchFamily="34" charset="0"/>
              </a:rPr>
              <a:t>“</a:t>
            </a:r>
            <a:r>
              <a:rPr lang="en-US" sz="3200" b="1" dirty="0" err="1" smtClean="0">
                <a:solidFill>
                  <a:srgbClr val="00B050"/>
                </a:solidFill>
                <a:latin typeface="MS Reference Sans Serif" panose="020B0604030504040204" pitchFamily="34" charset="0"/>
              </a:rPr>
              <a:t>Enseñar</a:t>
            </a:r>
            <a:r>
              <a:rPr lang="en-US" sz="3200" b="1" dirty="0" smtClean="0">
                <a:solidFill>
                  <a:srgbClr val="00B050"/>
                </a:solidFill>
                <a:latin typeface="MS Reference Sans Serif" panose="020B0604030504040204" pitchFamily="34" charset="0"/>
              </a:rPr>
              <a:t> </a:t>
            </a:r>
            <a:r>
              <a:rPr lang="en-US" sz="3200" b="1" dirty="0" err="1" smtClean="0">
                <a:solidFill>
                  <a:srgbClr val="00B050"/>
                </a:solidFill>
                <a:latin typeface="MS Reference Sans Serif" panose="020B0604030504040204" pitchFamily="34" charset="0"/>
              </a:rPr>
              <a:t>es</a:t>
            </a:r>
            <a:r>
              <a:rPr lang="en-US" sz="3200" b="1" dirty="0" smtClean="0">
                <a:solidFill>
                  <a:srgbClr val="00B050"/>
                </a:solidFill>
                <a:latin typeface="MS Reference Sans Serif" panose="020B0604030504040204" pitchFamily="34" charset="0"/>
              </a:rPr>
              <a:t> </a:t>
            </a:r>
            <a:r>
              <a:rPr lang="en-US" sz="3200" b="1" dirty="0" err="1" smtClean="0">
                <a:solidFill>
                  <a:srgbClr val="00B050"/>
                </a:solidFill>
                <a:latin typeface="MS Reference Sans Serif" panose="020B0604030504040204" pitchFamily="34" charset="0"/>
              </a:rPr>
              <a:t>aprender</a:t>
            </a:r>
            <a:r>
              <a:rPr lang="en-US" sz="3200" b="1" dirty="0" smtClean="0">
                <a:solidFill>
                  <a:srgbClr val="00B050"/>
                </a:solidFill>
                <a:latin typeface="MS Reference Sans Serif" panose="020B0604030504040204" pitchFamily="34" charset="0"/>
              </a:rPr>
              <a:t> dos </a:t>
            </a:r>
            <a:r>
              <a:rPr lang="en-US" sz="3200" b="1" dirty="0" err="1" smtClean="0">
                <a:solidFill>
                  <a:srgbClr val="00B050"/>
                </a:solidFill>
                <a:latin typeface="MS Reference Sans Serif" panose="020B0604030504040204" pitchFamily="34" charset="0"/>
              </a:rPr>
              <a:t>veces</a:t>
            </a:r>
            <a:r>
              <a:rPr lang="en-US" sz="3200" b="1" dirty="0" smtClean="0">
                <a:solidFill>
                  <a:srgbClr val="00B050"/>
                </a:solidFill>
                <a:latin typeface="MS Reference Sans Serif" panose="020B0604030504040204" pitchFamily="34" charset="0"/>
              </a:rPr>
              <a:t>”</a:t>
            </a:r>
            <a:r>
              <a:rPr lang="es-CO" sz="3200" dirty="0" smtClean="0"/>
              <a:t> </a:t>
            </a:r>
          </a:p>
          <a:p>
            <a:r>
              <a:rPr lang="es-CO" sz="3200" dirty="0" smtClean="0"/>
              <a:t>Joseph </a:t>
            </a:r>
            <a:r>
              <a:rPr lang="es-CO" sz="3200" dirty="0" err="1"/>
              <a:t>Joubert</a:t>
            </a:r>
            <a:endParaRPr lang="es-CO" sz="3200" dirty="0"/>
          </a:p>
          <a:p>
            <a:endParaRPr lang="en-US" sz="3200" b="1" dirty="0">
              <a:solidFill>
                <a:srgbClr val="00B050"/>
              </a:solidFill>
              <a:latin typeface="MS Reference Sans Serif" panose="020B0604030504040204" pitchFamily="34"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2405" y="6238960"/>
            <a:ext cx="2367711" cy="25108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7182" y="1032509"/>
            <a:ext cx="3008379" cy="298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3686" y="1000850"/>
            <a:ext cx="3008378" cy="2988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2686" y="6265854"/>
            <a:ext cx="2342349" cy="24839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Imagen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07487" y="6126514"/>
            <a:ext cx="2358426" cy="25010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6725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ppt_w</p:attrName>
                                        </p:attrNameLst>
                                      </p:cBhvr>
                                      <p:tavLst>
                                        <p:tav tm="0" fmla="#ppt_w*sin(2.5*pi*$)">
                                          <p:val>
                                            <p:fltVal val="0"/>
                                          </p:val>
                                        </p:tav>
                                        <p:tav tm="100000">
                                          <p:val>
                                            <p:fltVal val="1"/>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14"/>
          <p:cNvSpPr>
            <a:spLocks noGrp="1"/>
          </p:cNvSpPr>
          <p:nvPr>
            <p:ph type="body" sz="quarter" idx="14"/>
          </p:nvPr>
        </p:nvSpPr>
        <p:spPr>
          <a:xfrm>
            <a:off x="855002" y="6180112"/>
            <a:ext cx="15489004" cy="3643908"/>
          </a:xfrm>
        </p:spPr>
        <p:txBody>
          <a:bodyPr>
            <a:normAutofit/>
          </a:bodyPr>
          <a:lstStyle/>
          <a:p>
            <a:r>
              <a:rPr lang="es-CO" dirty="0" smtClean="0"/>
              <a:t>Las </a:t>
            </a:r>
            <a:r>
              <a:rPr lang="es-CO" dirty="0"/>
              <a:t>personas aprendemos en la medida en que podamos conectar los nuevos conocimientos con conocimientos preexistentes en nuestra estructura cognitiva, ya que solo estamos dispuestos a aprender aquello que tiene sentido y lógica. La conexión emocional que hacen los jóvenes parte del equipo de trabajo de “</a:t>
            </a:r>
            <a:r>
              <a:rPr lang="es-CO" dirty="0" err="1"/>
              <a:t>DesenREDate</a:t>
            </a:r>
            <a:r>
              <a:rPr lang="es-CO" dirty="0"/>
              <a:t>” con las diferentes actividades que se realizan en donde se les asignan responsabilidades frente a direccionamiento de la </a:t>
            </a:r>
            <a:r>
              <a:rPr lang="es-CO" dirty="0" smtClean="0"/>
              <a:t>estrategia</a:t>
            </a:r>
            <a:r>
              <a:rPr lang="es-CO" dirty="0"/>
              <a:t> </a:t>
            </a:r>
            <a:r>
              <a:rPr lang="es-CO" dirty="0" smtClean="0"/>
              <a:t>generan empoderamiento y movilización de habilidades.</a:t>
            </a:r>
            <a:endParaRPr lang="en-US" dirty="0"/>
          </a:p>
        </p:txBody>
      </p:sp>
      <p:sp>
        <p:nvSpPr>
          <p:cNvPr id="11" name="円/楕円 10"/>
          <p:cNvSpPr/>
          <p:nvPr/>
        </p:nvSpPr>
        <p:spPr>
          <a:xfrm>
            <a:off x="12554283" y="3546771"/>
            <a:ext cx="1220786" cy="1220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円/楕円 18"/>
          <p:cNvSpPr/>
          <p:nvPr/>
        </p:nvSpPr>
        <p:spPr>
          <a:xfrm>
            <a:off x="6046862" y="3719265"/>
            <a:ext cx="912198" cy="9121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円/楕円 21"/>
          <p:cNvSpPr/>
          <p:nvPr/>
        </p:nvSpPr>
        <p:spPr>
          <a:xfrm>
            <a:off x="15722635" y="5239023"/>
            <a:ext cx="788738" cy="7887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円/楕円 24"/>
          <p:cNvSpPr/>
          <p:nvPr/>
        </p:nvSpPr>
        <p:spPr>
          <a:xfrm>
            <a:off x="13618881" y="4987258"/>
            <a:ext cx="1220786" cy="1220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円/楕円 27"/>
          <p:cNvSpPr/>
          <p:nvPr/>
        </p:nvSpPr>
        <p:spPr>
          <a:xfrm>
            <a:off x="3877665" y="4130132"/>
            <a:ext cx="1220786" cy="12207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円/楕円 30"/>
          <p:cNvSpPr/>
          <p:nvPr/>
        </p:nvSpPr>
        <p:spPr>
          <a:xfrm>
            <a:off x="4666613" y="3380361"/>
            <a:ext cx="610393" cy="6103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タイトル 3"/>
          <p:cNvSpPr>
            <a:spLocks noGrp="1"/>
          </p:cNvSpPr>
          <p:nvPr>
            <p:ph type="title"/>
          </p:nvPr>
        </p:nvSpPr>
        <p:spPr>
          <a:xfrm>
            <a:off x="4390678" y="411959"/>
            <a:ext cx="13681520" cy="987125"/>
          </a:xfrm>
        </p:spPr>
        <p:txBody>
          <a:bodyPr/>
          <a:lstStyle/>
          <a:p>
            <a:r>
              <a:rPr lang="en-US" dirty="0" smtClean="0"/>
              <a:t>¡Desen</a:t>
            </a:r>
            <a:r>
              <a:rPr lang="en-US" dirty="0" smtClean="0">
                <a:solidFill>
                  <a:schemeClr val="accent1"/>
                </a:solidFill>
              </a:rPr>
              <a:t>RED</a:t>
            </a:r>
            <a:r>
              <a:rPr lang="en-US" dirty="0" smtClean="0"/>
              <a:t>ate!</a:t>
            </a:r>
            <a:endParaRPr lang="en-US"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027" y="2174156"/>
            <a:ext cx="3829287" cy="36933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p:cNvPicPr>
            <a:picLocks noChangeAspect="1"/>
          </p:cNvPicPr>
          <p:nvPr/>
        </p:nvPicPr>
        <p:blipFill>
          <a:blip r:embed="rId3"/>
          <a:stretch>
            <a:fillRect/>
          </a:stretch>
        </p:blipFill>
        <p:spPr>
          <a:xfrm>
            <a:off x="1949594" y="4557636"/>
            <a:ext cx="6297714" cy="1414395"/>
          </a:xfrm>
          <a:prstGeom prst="rect">
            <a:avLst/>
          </a:prstGeom>
        </p:spPr>
      </p:pic>
    </p:spTree>
    <p:extLst>
      <p:ext uri="{BB962C8B-B14F-4D97-AF65-F5344CB8AC3E}">
        <p14:creationId xmlns:p14="http://schemas.microsoft.com/office/powerpoint/2010/main" val="644935426"/>
      </p:ext>
    </p:extLst>
  </p:cSld>
  <p:clrMapOvr>
    <a:masterClrMapping/>
  </p:clrMapOvr>
  <mc:AlternateContent xmlns:mc="http://schemas.openxmlformats.org/markup-compatibility/2006" xmlns:p14="http://schemas.microsoft.com/office/powerpoint/2010/main">
    <mc:Choice Requires="p14">
      <p:transition spd="slow" p14:dur="1600" advTm="3266">
        <p:blinds dir="vert"/>
      </p:transition>
    </mc:Choice>
    <mc:Fallback xmlns="">
      <p:transition spd="slow" advTm="3266">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テキスト プレースホルダー 1030"/>
          <p:cNvSpPr>
            <a:spLocks noGrp="1"/>
          </p:cNvSpPr>
          <p:nvPr>
            <p:ph type="body" sz="quarter" idx="15"/>
          </p:nvPr>
        </p:nvSpPr>
        <p:spPr>
          <a:xfrm>
            <a:off x="1255937" y="7807796"/>
            <a:ext cx="4646909" cy="721683"/>
          </a:xfrm>
        </p:spPr>
        <p:txBody>
          <a:bodyPr/>
          <a:lstStyle/>
          <a:p>
            <a:r>
              <a:rPr lang="en-US" dirty="0" err="1" smtClean="0"/>
              <a:t>DesenREDate</a:t>
            </a:r>
            <a:r>
              <a:rPr lang="en-US" dirty="0" smtClean="0"/>
              <a:t>…</a:t>
            </a:r>
            <a:endParaRPr lang="en-US" dirty="0"/>
          </a:p>
        </p:txBody>
      </p:sp>
      <p:sp>
        <p:nvSpPr>
          <p:cNvPr id="1032" name="テキスト プレースホルダー 1031"/>
          <p:cNvSpPr>
            <a:spLocks noGrp="1"/>
          </p:cNvSpPr>
          <p:nvPr>
            <p:ph type="body" sz="quarter" idx="21"/>
          </p:nvPr>
        </p:nvSpPr>
        <p:spPr>
          <a:xfrm>
            <a:off x="1251956" y="8527876"/>
            <a:ext cx="15265697" cy="1591896"/>
          </a:xfrm>
        </p:spPr>
        <p:txBody>
          <a:bodyPr>
            <a:noAutofit/>
          </a:bodyPr>
          <a:lstStyle/>
          <a:p>
            <a:r>
              <a:rPr lang="es-CO" sz="2400" dirty="0" smtClean="0"/>
              <a:t>Es invitación </a:t>
            </a:r>
            <a:r>
              <a:rPr lang="es-CO" sz="2400" dirty="0"/>
              <a:t>al empoderamiento de nuestros estudiantes, una opción abierta de generar acercamientos y movilizaciones frente a sus vivencias, es un proyecto que se da a partir de las experiencias, ideas y ejemplos de vida de nuestros estudiantes,</a:t>
            </a:r>
            <a:r>
              <a:rPr lang="es-CO" sz="2400" i="1" dirty="0"/>
              <a:t> es una campaña realizada de </a:t>
            </a:r>
            <a:r>
              <a:rPr lang="es-CO" sz="2400" i="1" dirty="0" smtClean="0"/>
              <a:t>ellos para </a:t>
            </a:r>
            <a:r>
              <a:rPr lang="es-CO" sz="2400" i="1" dirty="0"/>
              <a:t>ellos</a:t>
            </a:r>
            <a:r>
              <a:rPr lang="es-CO" sz="2400" dirty="0"/>
              <a:t>. </a:t>
            </a:r>
            <a:endParaRPr lang="en-US" sz="2400" dirty="0"/>
          </a:p>
        </p:txBody>
      </p:sp>
      <p:grpSp>
        <p:nvGrpSpPr>
          <p:cNvPr id="16" name="グループ化 15"/>
          <p:cNvGrpSpPr/>
          <p:nvPr/>
        </p:nvGrpSpPr>
        <p:grpSpPr>
          <a:xfrm>
            <a:off x="5018641" y="2770980"/>
            <a:ext cx="1404156" cy="1404156"/>
            <a:chOff x="4102646" y="3847356"/>
            <a:chExt cx="1944216" cy="1944216"/>
          </a:xfrm>
          <a:solidFill>
            <a:schemeClr val="accent1">
              <a:lumMod val="75000"/>
            </a:schemeClr>
          </a:solidFill>
        </p:grpSpPr>
        <p:sp>
          <p:nvSpPr>
            <p:cNvPr id="17" name="円/楕円 16"/>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a:extLst/>
          </p:spPr>
        </p:pic>
      </p:grpSp>
      <p:grpSp>
        <p:nvGrpSpPr>
          <p:cNvPr id="19" name="グループ化 18"/>
          <p:cNvGrpSpPr/>
          <p:nvPr/>
        </p:nvGrpSpPr>
        <p:grpSpPr>
          <a:xfrm>
            <a:off x="10310336" y="5798495"/>
            <a:ext cx="1944216" cy="1944216"/>
            <a:chOff x="4102646" y="3847356"/>
            <a:chExt cx="1944216" cy="1944216"/>
          </a:xfrm>
          <a:solidFill>
            <a:schemeClr val="accent3"/>
          </a:solidFill>
        </p:grpSpPr>
        <p:sp>
          <p:nvSpPr>
            <p:cNvPr id="20" name="円/楕円 19"/>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a:extLst/>
          </p:spPr>
        </p:pic>
      </p:grpSp>
      <p:grpSp>
        <p:nvGrpSpPr>
          <p:cNvPr id="23" name="グループ化 22"/>
          <p:cNvGrpSpPr/>
          <p:nvPr/>
        </p:nvGrpSpPr>
        <p:grpSpPr>
          <a:xfrm>
            <a:off x="6385697" y="5945191"/>
            <a:ext cx="1404156" cy="1404156"/>
            <a:chOff x="4102646" y="3847356"/>
            <a:chExt cx="1944216" cy="1944216"/>
          </a:xfrm>
          <a:solidFill>
            <a:schemeClr val="accent2">
              <a:lumMod val="60000"/>
              <a:lumOff val="40000"/>
            </a:schemeClr>
          </a:solidFill>
        </p:grpSpPr>
        <p:sp>
          <p:nvSpPr>
            <p:cNvPr id="24" name="円/楕円 23"/>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a:extLst/>
          </p:spPr>
        </p:pic>
      </p:grpSp>
      <p:grpSp>
        <p:nvGrpSpPr>
          <p:cNvPr id="27" name="グループ化 26"/>
          <p:cNvGrpSpPr/>
          <p:nvPr/>
        </p:nvGrpSpPr>
        <p:grpSpPr>
          <a:xfrm>
            <a:off x="10004202" y="2144361"/>
            <a:ext cx="1404156" cy="1404156"/>
            <a:chOff x="4102646" y="3847356"/>
            <a:chExt cx="1944216" cy="1944216"/>
          </a:xfrm>
          <a:solidFill>
            <a:schemeClr val="accent3">
              <a:lumMod val="75000"/>
            </a:schemeClr>
          </a:solidFill>
        </p:grpSpPr>
        <p:sp>
          <p:nvSpPr>
            <p:cNvPr id="28" name="円/楕円 27"/>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a:extLst/>
          </p:spPr>
        </p:pic>
      </p:grpSp>
      <p:grpSp>
        <p:nvGrpSpPr>
          <p:cNvPr id="30" name="グループ化 29"/>
          <p:cNvGrpSpPr/>
          <p:nvPr/>
        </p:nvGrpSpPr>
        <p:grpSpPr>
          <a:xfrm>
            <a:off x="3565880" y="4218506"/>
            <a:ext cx="1944216" cy="1944216"/>
            <a:chOff x="4102646" y="3847356"/>
            <a:chExt cx="1944216" cy="1944216"/>
          </a:xfrm>
          <a:solidFill>
            <a:schemeClr val="accent2"/>
          </a:solidFill>
        </p:grpSpPr>
        <p:sp>
          <p:nvSpPr>
            <p:cNvPr id="31" name="円/楕円 30"/>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a:extLst/>
          </p:spPr>
        </p:pic>
      </p:grpSp>
      <p:grpSp>
        <p:nvGrpSpPr>
          <p:cNvPr id="33" name="グループ化 32"/>
          <p:cNvGrpSpPr/>
          <p:nvPr/>
        </p:nvGrpSpPr>
        <p:grpSpPr>
          <a:xfrm>
            <a:off x="11909007" y="4267543"/>
            <a:ext cx="1944216" cy="1944216"/>
            <a:chOff x="4102646" y="3847356"/>
            <a:chExt cx="1944216" cy="1944216"/>
          </a:xfrm>
          <a:solidFill>
            <a:schemeClr val="accent1">
              <a:lumMod val="60000"/>
              <a:lumOff val="40000"/>
            </a:schemeClr>
          </a:solidFill>
        </p:grpSpPr>
        <p:sp>
          <p:nvSpPr>
            <p:cNvPr id="34" name="円/楕円 33"/>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60000"/>
                    <a:lumOff val="40000"/>
                  </a:schemeClr>
                </a:solidFill>
              </a:endParaRPr>
            </a:p>
          </p:txBody>
        </p:sp>
        <p:pic>
          <p:nvPicPr>
            <p:cNvPr id="35"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a:extLst/>
          </p:spPr>
        </p:pic>
      </p:grpSp>
      <p:grpSp>
        <p:nvGrpSpPr>
          <p:cNvPr id="36" name="グループ化 35"/>
          <p:cNvGrpSpPr/>
          <p:nvPr/>
        </p:nvGrpSpPr>
        <p:grpSpPr>
          <a:xfrm>
            <a:off x="13049640" y="2836618"/>
            <a:ext cx="1404156" cy="1404156"/>
            <a:chOff x="4102646" y="3847356"/>
            <a:chExt cx="1944216" cy="1944216"/>
          </a:xfrm>
          <a:solidFill>
            <a:schemeClr val="accent4"/>
          </a:solidFill>
        </p:grpSpPr>
        <p:sp>
          <p:nvSpPr>
            <p:cNvPr id="37" name="円/楕円 36"/>
            <p:cNvSpPr/>
            <p:nvPr/>
          </p:nvSpPr>
          <p:spPr>
            <a:xfrm>
              <a:off x="4102646" y="3847356"/>
              <a:ext cx="1944216" cy="1944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94101" y="4338811"/>
              <a:ext cx="961306" cy="961306"/>
            </a:xfrm>
            <a:prstGeom prst="rect">
              <a:avLst/>
            </a:prstGeom>
            <a:grpFill/>
            <a:extLst/>
          </p:spPr>
        </p:pic>
      </p:grpSp>
      <p:sp>
        <p:nvSpPr>
          <p:cNvPr id="15" name="円/楕円 14"/>
          <p:cNvSpPr/>
          <p:nvPr/>
        </p:nvSpPr>
        <p:spPr>
          <a:xfrm>
            <a:off x="8594663" y="4688597"/>
            <a:ext cx="314726" cy="3147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直線コネクタ 41"/>
          <p:cNvCxnSpPr>
            <a:stCxn id="17" idx="5"/>
            <a:endCxn id="15" idx="2"/>
          </p:cNvCxnSpPr>
          <p:nvPr/>
        </p:nvCxnSpPr>
        <p:spPr>
          <a:xfrm>
            <a:off x="6217163" y="3969502"/>
            <a:ext cx="2377500" cy="876458"/>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31" idx="6"/>
            <a:endCxn id="15" idx="2"/>
          </p:cNvCxnSpPr>
          <p:nvPr/>
        </p:nvCxnSpPr>
        <p:spPr>
          <a:xfrm flipV="1">
            <a:off x="5510096" y="4845960"/>
            <a:ext cx="3084567" cy="344654"/>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24" idx="7"/>
            <a:endCxn id="15" idx="3"/>
          </p:cNvCxnSpPr>
          <p:nvPr/>
        </p:nvCxnSpPr>
        <p:spPr>
          <a:xfrm flipV="1">
            <a:off x="7584219" y="4957232"/>
            <a:ext cx="1056535" cy="1193593"/>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a:stCxn id="20" idx="1"/>
            <a:endCxn id="15" idx="5"/>
          </p:cNvCxnSpPr>
          <p:nvPr/>
        </p:nvCxnSpPr>
        <p:spPr>
          <a:xfrm flipH="1" flipV="1">
            <a:off x="8863298" y="4957232"/>
            <a:ext cx="1731762" cy="1125987"/>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34" idx="2"/>
            <a:endCxn id="15" idx="6"/>
          </p:cNvCxnSpPr>
          <p:nvPr/>
        </p:nvCxnSpPr>
        <p:spPr>
          <a:xfrm flipH="1" flipV="1">
            <a:off x="8909389" y="4845960"/>
            <a:ext cx="2999618" cy="393691"/>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8" idx="3"/>
            <a:endCxn id="15" idx="7"/>
          </p:cNvCxnSpPr>
          <p:nvPr/>
        </p:nvCxnSpPr>
        <p:spPr>
          <a:xfrm flipH="1">
            <a:off x="8863298" y="3342883"/>
            <a:ext cx="1346538" cy="1391805"/>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37" idx="2"/>
            <a:endCxn id="15" idx="6"/>
          </p:cNvCxnSpPr>
          <p:nvPr/>
        </p:nvCxnSpPr>
        <p:spPr>
          <a:xfrm flipH="1">
            <a:off x="8909389" y="3538696"/>
            <a:ext cx="4140251" cy="1307264"/>
          </a:xfrm>
          <a:prstGeom prst="line">
            <a:avLst/>
          </a:prstGeom>
          <a:ln w="2857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24" name="テキスト ボックス 1023"/>
          <p:cNvSpPr txBox="1"/>
          <p:nvPr/>
        </p:nvSpPr>
        <p:spPr>
          <a:xfrm>
            <a:off x="1721407" y="4845960"/>
            <a:ext cx="1733167" cy="584775"/>
          </a:xfrm>
          <a:prstGeom prst="rect">
            <a:avLst/>
          </a:prstGeom>
          <a:noFill/>
        </p:spPr>
        <p:txBody>
          <a:bodyPr wrap="none" rtlCol="0">
            <a:spAutoFit/>
          </a:bodyPr>
          <a:lstStyle/>
          <a:p>
            <a:pPr algn="r"/>
            <a:r>
              <a:rPr lang="en-US" dirty="0" err="1" smtClean="0">
                <a:solidFill>
                  <a:schemeClr val="accent2"/>
                </a:solidFill>
                <a:latin typeface="Aleo-BoldItalic" pitchFamily="34" charset="0"/>
              </a:rPr>
              <a:t>Cambiar</a:t>
            </a:r>
            <a:endParaRPr lang="en-US" dirty="0">
              <a:solidFill>
                <a:schemeClr val="accent2"/>
              </a:solidFill>
              <a:latin typeface="Aleo-BoldItalic" pitchFamily="34" charset="0"/>
            </a:endParaRPr>
          </a:p>
        </p:txBody>
      </p:sp>
      <p:sp>
        <p:nvSpPr>
          <p:cNvPr id="66" name="テキスト ボックス 65"/>
          <p:cNvSpPr txBox="1"/>
          <p:nvPr/>
        </p:nvSpPr>
        <p:spPr>
          <a:xfrm>
            <a:off x="3094534" y="3046557"/>
            <a:ext cx="1779654" cy="584775"/>
          </a:xfrm>
          <a:prstGeom prst="rect">
            <a:avLst/>
          </a:prstGeom>
          <a:noFill/>
        </p:spPr>
        <p:txBody>
          <a:bodyPr wrap="none" rtlCol="0">
            <a:spAutoFit/>
          </a:bodyPr>
          <a:lstStyle/>
          <a:p>
            <a:pPr algn="r"/>
            <a:r>
              <a:rPr lang="en-US" dirty="0" err="1" smtClean="0">
                <a:solidFill>
                  <a:schemeClr val="accent1">
                    <a:lumMod val="75000"/>
                  </a:schemeClr>
                </a:solidFill>
                <a:latin typeface="Aleo-BoldItalic" pitchFamily="34" charset="0"/>
              </a:rPr>
              <a:t>Reiniciar</a:t>
            </a:r>
            <a:endParaRPr lang="en-US" dirty="0">
              <a:solidFill>
                <a:schemeClr val="accent1">
                  <a:lumMod val="75000"/>
                </a:schemeClr>
              </a:solidFill>
              <a:latin typeface="Aleo-BoldItalic" pitchFamily="34" charset="0"/>
            </a:endParaRPr>
          </a:p>
        </p:txBody>
      </p:sp>
      <p:sp>
        <p:nvSpPr>
          <p:cNvPr id="67" name="テキスト ボックス 66"/>
          <p:cNvSpPr txBox="1"/>
          <p:nvPr/>
        </p:nvSpPr>
        <p:spPr>
          <a:xfrm>
            <a:off x="4855673" y="6354881"/>
            <a:ext cx="1460657" cy="584775"/>
          </a:xfrm>
          <a:prstGeom prst="rect">
            <a:avLst/>
          </a:prstGeom>
          <a:noFill/>
        </p:spPr>
        <p:txBody>
          <a:bodyPr wrap="none" rtlCol="0">
            <a:spAutoFit/>
          </a:bodyPr>
          <a:lstStyle/>
          <a:p>
            <a:pPr algn="r"/>
            <a:r>
              <a:rPr lang="en-US" dirty="0" err="1" smtClean="0">
                <a:solidFill>
                  <a:schemeClr val="accent2">
                    <a:lumMod val="60000"/>
                    <a:lumOff val="40000"/>
                  </a:schemeClr>
                </a:solidFill>
                <a:latin typeface="Aleo-BoldItalic" pitchFamily="34" charset="0"/>
              </a:rPr>
              <a:t>Decidir</a:t>
            </a:r>
            <a:endParaRPr lang="en-US" dirty="0">
              <a:solidFill>
                <a:schemeClr val="accent2">
                  <a:lumMod val="60000"/>
                  <a:lumOff val="40000"/>
                </a:schemeClr>
              </a:solidFill>
              <a:latin typeface="Aleo-BoldItalic" pitchFamily="34" charset="0"/>
            </a:endParaRPr>
          </a:p>
        </p:txBody>
      </p:sp>
      <p:sp>
        <p:nvSpPr>
          <p:cNvPr id="68" name="テキスト ボックス 67"/>
          <p:cNvSpPr txBox="1"/>
          <p:nvPr/>
        </p:nvSpPr>
        <p:spPr>
          <a:xfrm>
            <a:off x="12423601" y="6647269"/>
            <a:ext cx="1733167" cy="584775"/>
          </a:xfrm>
          <a:prstGeom prst="rect">
            <a:avLst/>
          </a:prstGeom>
          <a:noFill/>
        </p:spPr>
        <p:txBody>
          <a:bodyPr wrap="none" rtlCol="0">
            <a:spAutoFit/>
          </a:bodyPr>
          <a:lstStyle/>
          <a:p>
            <a:r>
              <a:rPr lang="en-US" dirty="0" err="1" smtClean="0">
                <a:solidFill>
                  <a:schemeClr val="accent3"/>
                </a:solidFill>
                <a:latin typeface="Aleo-BoldItalic" pitchFamily="34" charset="0"/>
              </a:rPr>
              <a:t>Mensaje</a:t>
            </a:r>
            <a:endParaRPr lang="en-US" dirty="0">
              <a:solidFill>
                <a:schemeClr val="accent3"/>
              </a:solidFill>
              <a:latin typeface="Aleo-BoldItalic" pitchFamily="34" charset="0"/>
            </a:endParaRPr>
          </a:p>
        </p:txBody>
      </p:sp>
      <p:sp>
        <p:nvSpPr>
          <p:cNvPr id="69" name="テキスト ボックス 68"/>
          <p:cNvSpPr txBox="1"/>
          <p:nvPr/>
        </p:nvSpPr>
        <p:spPr>
          <a:xfrm>
            <a:off x="13853223" y="4939488"/>
            <a:ext cx="2781531" cy="584775"/>
          </a:xfrm>
          <a:prstGeom prst="rect">
            <a:avLst/>
          </a:prstGeom>
          <a:noFill/>
        </p:spPr>
        <p:txBody>
          <a:bodyPr wrap="none" rtlCol="0">
            <a:spAutoFit/>
          </a:bodyPr>
          <a:lstStyle/>
          <a:p>
            <a:r>
              <a:rPr lang="en-US" dirty="0" err="1" smtClean="0">
                <a:solidFill>
                  <a:schemeClr val="accent1">
                    <a:lumMod val="60000"/>
                    <a:lumOff val="40000"/>
                  </a:schemeClr>
                </a:solidFill>
                <a:latin typeface="Aleo-BoldItalic" pitchFamily="34" charset="0"/>
              </a:rPr>
              <a:t>Comunicación</a:t>
            </a:r>
            <a:endParaRPr lang="en-US" dirty="0">
              <a:solidFill>
                <a:schemeClr val="accent1">
                  <a:lumMod val="60000"/>
                  <a:lumOff val="40000"/>
                </a:schemeClr>
              </a:solidFill>
              <a:latin typeface="Aleo-BoldItalic" pitchFamily="34" charset="0"/>
            </a:endParaRPr>
          </a:p>
        </p:txBody>
      </p:sp>
      <p:sp>
        <p:nvSpPr>
          <p:cNvPr id="70" name="テキスト ボックス 69"/>
          <p:cNvSpPr txBox="1"/>
          <p:nvPr/>
        </p:nvSpPr>
        <p:spPr>
          <a:xfrm>
            <a:off x="14583038" y="3212097"/>
            <a:ext cx="2279214" cy="584775"/>
          </a:xfrm>
          <a:prstGeom prst="rect">
            <a:avLst/>
          </a:prstGeom>
          <a:noFill/>
        </p:spPr>
        <p:txBody>
          <a:bodyPr wrap="none" rtlCol="0">
            <a:spAutoFit/>
          </a:bodyPr>
          <a:lstStyle/>
          <a:p>
            <a:r>
              <a:rPr lang="en-US" dirty="0" err="1" smtClean="0">
                <a:solidFill>
                  <a:schemeClr val="accent4"/>
                </a:solidFill>
                <a:latin typeface="Aleo-BoldItalic" pitchFamily="34" charset="0"/>
              </a:rPr>
              <a:t>Tecnología</a:t>
            </a:r>
            <a:r>
              <a:rPr lang="en-US" dirty="0" smtClean="0">
                <a:solidFill>
                  <a:schemeClr val="accent4"/>
                </a:solidFill>
                <a:latin typeface="Aleo-BoldItalic" pitchFamily="34" charset="0"/>
              </a:rPr>
              <a:t> </a:t>
            </a:r>
            <a:endParaRPr lang="en-US" dirty="0">
              <a:solidFill>
                <a:schemeClr val="accent4"/>
              </a:solidFill>
              <a:latin typeface="Aleo-BoldItalic" pitchFamily="34" charset="0"/>
            </a:endParaRPr>
          </a:p>
        </p:txBody>
      </p:sp>
      <p:sp>
        <p:nvSpPr>
          <p:cNvPr id="71" name="テキスト ボックス 70"/>
          <p:cNvSpPr txBox="1"/>
          <p:nvPr/>
        </p:nvSpPr>
        <p:spPr>
          <a:xfrm>
            <a:off x="11519470" y="2290048"/>
            <a:ext cx="1688283" cy="584775"/>
          </a:xfrm>
          <a:prstGeom prst="rect">
            <a:avLst/>
          </a:prstGeom>
          <a:noFill/>
        </p:spPr>
        <p:txBody>
          <a:bodyPr wrap="none" rtlCol="0">
            <a:spAutoFit/>
          </a:bodyPr>
          <a:lstStyle/>
          <a:p>
            <a:r>
              <a:rPr lang="en-US" dirty="0" err="1" smtClean="0">
                <a:solidFill>
                  <a:schemeClr val="accent3">
                    <a:lumMod val="75000"/>
                  </a:schemeClr>
                </a:solidFill>
                <a:latin typeface="Aleo-BoldItalic" pitchFamily="34" charset="0"/>
              </a:rPr>
              <a:t>Divulgar</a:t>
            </a:r>
            <a:endParaRPr lang="en-US" dirty="0">
              <a:solidFill>
                <a:schemeClr val="accent3">
                  <a:lumMod val="75000"/>
                </a:schemeClr>
              </a:solidFill>
              <a:latin typeface="Aleo-BoldItalic" pitchFamily="34" charset="0"/>
            </a:endParaRPr>
          </a:p>
        </p:txBody>
      </p:sp>
      <p:grpSp>
        <p:nvGrpSpPr>
          <p:cNvPr id="14" name="グループ化 13"/>
          <p:cNvGrpSpPr/>
          <p:nvPr/>
        </p:nvGrpSpPr>
        <p:grpSpPr>
          <a:xfrm>
            <a:off x="7414755" y="3543017"/>
            <a:ext cx="2573012" cy="2573012"/>
            <a:chOff x="4102646" y="3847356"/>
            <a:chExt cx="1944216" cy="1944216"/>
          </a:xfrm>
        </p:grpSpPr>
        <p:sp>
          <p:nvSpPr>
            <p:cNvPr id="13" name="円/楕円 12"/>
            <p:cNvSpPr/>
            <p:nvPr/>
          </p:nvSpPr>
          <p:spPr>
            <a:xfrm>
              <a:off x="4102646" y="3847356"/>
              <a:ext cx="1944216" cy="19442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un\Desktop\typicons\png\lightbulb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94101" y="4338811"/>
              <a:ext cx="961306" cy="961306"/>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タイトル 3"/>
          <p:cNvSpPr>
            <a:spLocks noGrp="1"/>
          </p:cNvSpPr>
          <p:nvPr>
            <p:ph type="title"/>
          </p:nvPr>
        </p:nvSpPr>
        <p:spPr>
          <a:xfrm>
            <a:off x="4390678" y="411959"/>
            <a:ext cx="13681520" cy="987125"/>
          </a:xfrm>
        </p:spPr>
        <p:txBody>
          <a:bodyPr/>
          <a:lstStyle/>
          <a:p>
            <a:r>
              <a:rPr lang="en-US" dirty="0" err="1" smtClean="0"/>
              <a:t>Desen</a:t>
            </a:r>
            <a:r>
              <a:rPr lang="en-US" dirty="0" err="1" smtClean="0">
                <a:solidFill>
                  <a:schemeClr val="accent1"/>
                </a:solidFill>
              </a:rPr>
              <a:t>RED</a:t>
            </a:r>
            <a:r>
              <a:rPr lang="en-US" dirty="0" err="1" smtClean="0"/>
              <a:t>ate</a:t>
            </a:r>
            <a:r>
              <a:rPr lang="en-US" dirty="0" smtClean="0"/>
              <a:t>!</a:t>
            </a:r>
            <a:endParaRPr lang="en-US" dirty="0"/>
          </a:p>
        </p:txBody>
      </p:sp>
    </p:spTree>
    <p:extLst>
      <p:ext uri="{BB962C8B-B14F-4D97-AF65-F5344CB8AC3E}">
        <p14:creationId xmlns:p14="http://schemas.microsoft.com/office/powerpoint/2010/main" val="882014057"/>
      </p:ext>
    </p:extLst>
  </p:cSld>
  <p:clrMapOvr>
    <a:masterClrMapping/>
  </p:clrMapOvr>
  <mc:AlternateContent xmlns:mc="http://schemas.openxmlformats.org/markup-compatibility/2006" xmlns:p14="http://schemas.microsoft.com/office/powerpoint/2010/main">
    <mc:Choice Requires="p14">
      <p:transition spd="slow" p14:dur="900" advTm="12569">
        <p14:warp dir="in"/>
      </p:transition>
    </mc:Choice>
    <mc:Fallback xmlns="">
      <p:transition spd="slow" advTm="125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9" presetClass="entr" presetSubtype="0" decel="100000" fill="hold" nodeType="afterEffect">
                                  <p:stCondLst>
                                    <p:cond delay="50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par>
                                <p:cTn id="17" presetID="2" presetClass="entr" presetSubtype="2" fill="hold" grpId="0" nodeType="withEffect">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1+#ppt_w/2"/>
                                          </p:val>
                                        </p:tav>
                                        <p:tav tm="100000">
                                          <p:val>
                                            <p:strVal val="#ppt_x"/>
                                          </p:val>
                                        </p:tav>
                                      </p:tavLst>
                                    </p:anim>
                                    <p:anim calcmode="lin" valueType="num">
                                      <p:cBhvr additive="base">
                                        <p:cTn id="20" dur="500" fill="hold"/>
                                        <p:tgtEl>
                                          <p:spTgt spid="69"/>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9" presetClass="entr" presetSubtype="0" decel="100000" fill="hold" nodeType="afterEffect">
                                  <p:stCondLst>
                                    <p:cond delay="50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 calcmode="lin" valueType="num">
                                      <p:cBhvr>
                                        <p:cTn id="26" dur="500" fill="hold"/>
                                        <p:tgtEl>
                                          <p:spTgt spid="27"/>
                                        </p:tgtEl>
                                        <p:attrNameLst>
                                          <p:attrName>style.rotation</p:attrName>
                                        </p:attrNameLst>
                                      </p:cBhvr>
                                      <p:tavLst>
                                        <p:tav tm="0">
                                          <p:val>
                                            <p:fltVal val="360"/>
                                          </p:val>
                                        </p:tav>
                                        <p:tav tm="100000">
                                          <p:val>
                                            <p:fltVal val="0"/>
                                          </p:val>
                                        </p:tav>
                                      </p:tavLst>
                                    </p:anim>
                                    <p:animEffect transition="in" filter="fade">
                                      <p:cBhvr>
                                        <p:cTn id="27" dur="500"/>
                                        <p:tgtEl>
                                          <p:spTgt spid="27"/>
                                        </p:tgtEl>
                                      </p:cBhvr>
                                    </p:animEffect>
                                  </p:childTnLst>
                                </p:cTn>
                              </p:par>
                              <p:par>
                                <p:cTn id="28" presetID="2" presetClass="entr" presetSubtype="2" fill="hold" grpId="0" nodeType="withEffect">
                                  <p:stCondLst>
                                    <p:cond delay="50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1+#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49" presetClass="entr" presetSubtype="0" decel="100000" fill="hold" nodeType="afterEffect">
                                  <p:stCondLst>
                                    <p:cond delay="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 calcmode="lin" valueType="num">
                                      <p:cBhvr>
                                        <p:cTn id="37" dur="500" fill="hold"/>
                                        <p:tgtEl>
                                          <p:spTgt spid="19"/>
                                        </p:tgtEl>
                                        <p:attrNameLst>
                                          <p:attrName>style.rotation</p:attrName>
                                        </p:attrNameLst>
                                      </p:cBhvr>
                                      <p:tavLst>
                                        <p:tav tm="0">
                                          <p:val>
                                            <p:fltVal val="360"/>
                                          </p:val>
                                        </p:tav>
                                        <p:tav tm="100000">
                                          <p:val>
                                            <p:fltVal val="0"/>
                                          </p:val>
                                        </p:tav>
                                      </p:tavLst>
                                    </p:anim>
                                    <p:animEffect transition="in" filter="fade">
                                      <p:cBhvr>
                                        <p:cTn id="38" dur="500"/>
                                        <p:tgtEl>
                                          <p:spTgt spid="19"/>
                                        </p:tgtEl>
                                      </p:cBhvr>
                                    </p:animEffect>
                                  </p:childTnLst>
                                </p:cTn>
                              </p:par>
                              <p:par>
                                <p:cTn id="39" presetID="2" presetClass="entr" presetSubtype="2" fill="hold" grpId="0" nodeType="withEffect">
                                  <p:stCondLst>
                                    <p:cond delay="50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1+#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49" presetClass="entr" presetSubtype="0" decel="100000" fill="hold" nodeType="afterEffect">
                                  <p:stCondLst>
                                    <p:cond delay="50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 calcmode="lin" valueType="num">
                                      <p:cBhvr>
                                        <p:cTn id="48" dur="500" fill="hold"/>
                                        <p:tgtEl>
                                          <p:spTgt spid="23"/>
                                        </p:tgtEl>
                                        <p:attrNameLst>
                                          <p:attrName>style.rotation</p:attrName>
                                        </p:attrNameLst>
                                      </p:cBhvr>
                                      <p:tavLst>
                                        <p:tav tm="0">
                                          <p:val>
                                            <p:fltVal val="360"/>
                                          </p:val>
                                        </p:tav>
                                        <p:tav tm="100000">
                                          <p:val>
                                            <p:fltVal val="0"/>
                                          </p:val>
                                        </p:tav>
                                      </p:tavLst>
                                    </p:anim>
                                    <p:animEffect transition="in" filter="fade">
                                      <p:cBhvr>
                                        <p:cTn id="49" dur="500"/>
                                        <p:tgtEl>
                                          <p:spTgt spid="23"/>
                                        </p:tgtEl>
                                      </p:cBhvr>
                                    </p:animEffect>
                                  </p:childTnLst>
                                </p:cTn>
                              </p:par>
                              <p:par>
                                <p:cTn id="50" presetID="2" presetClass="entr" presetSubtype="8" fill="hold" grpId="0" nodeType="withEffect">
                                  <p:stCondLst>
                                    <p:cond delay="50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500" fill="hold"/>
                                        <p:tgtEl>
                                          <p:spTgt spid="67"/>
                                        </p:tgtEl>
                                        <p:attrNameLst>
                                          <p:attrName>ppt_x</p:attrName>
                                        </p:attrNameLst>
                                      </p:cBhvr>
                                      <p:tavLst>
                                        <p:tav tm="0">
                                          <p:val>
                                            <p:strVal val="0-#ppt_w/2"/>
                                          </p:val>
                                        </p:tav>
                                        <p:tav tm="100000">
                                          <p:val>
                                            <p:strVal val="#ppt_x"/>
                                          </p:val>
                                        </p:tav>
                                      </p:tavLst>
                                    </p:anim>
                                    <p:anim calcmode="lin" valueType="num">
                                      <p:cBhvr additive="base">
                                        <p:cTn id="53" dur="500" fill="hold"/>
                                        <p:tgtEl>
                                          <p:spTgt spid="67"/>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49" presetClass="entr" presetSubtype="0" decel="100000" fill="hold" nodeType="afterEffect">
                                  <p:stCondLst>
                                    <p:cond delay="50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 calcmode="lin" valueType="num">
                                      <p:cBhvr>
                                        <p:cTn id="59" dur="500" fill="hold"/>
                                        <p:tgtEl>
                                          <p:spTgt spid="36"/>
                                        </p:tgtEl>
                                        <p:attrNameLst>
                                          <p:attrName>style.rotation</p:attrName>
                                        </p:attrNameLst>
                                      </p:cBhvr>
                                      <p:tavLst>
                                        <p:tav tm="0">
                                          <p:val>
                                            <p:fltVal val="360"/>
                                          </p:val>
                                        </p:tav>
                                        <p:tav tm="100000">
                                          <p:val>
                                            <p:fltVal val="0"/>
                                          </p:val>
                                        </p:tav>
                                      </p:tavLst>
                                    </p:anim>
                                    <p:animEffect transition="in" filter="fade">
                                      <p:cBhvr>
                                        <p:cTn id="60" dur="500"/>
                                        <p:tgtEl>
                                          <p:spTgt spid="36"/>
                                        </p:tgtEl>
                                      </p:cBhvr>
                                    </p:animEffect>
                                  </p:childTnLst>
                                </p:cTn>
                              </p:par>
                              <p:par>
                                <p:cTn id="61" presetID="2" presetClass="entr" presetSubtype="2" fill="hold" grpId="0" nodeType="withEffect">
                                  <p:stCondLst>
                                    <p:cond delay="500"/>
                                  </p:stCondLst>
                                  <p:childTnLst>
                                    <p:set>
                                      <p:cBhvr>
                                        <p:cTn id="62" dur="1" fill="hold">
                                          <p:stCondLst>
                                            <p:cond delay="0"/>
                                          </p:stCondLst>
                                        </p:cTn>
                                        <p:tgtEl>
                                          <p:spTgt spid="70"/>
                                        </p:tgtEl>
                                        <p:attrNameLst>
                                          <p:attrName>style.visibility</p:attrName>
                                        </p:attrNameLst>
                                      </p:cBhvr>
                                      <p:to>
                                        <p:strVal val="visible"/>
                                      </p:to>
                                    </p:set>
                                    <p:anim calcmode="lin" valueType="num">
                                      <p:cBhvr additive="base">
                                        <p:cTn id="63" dur="500" fill="hold"/>
                                        <p:tgtEl>
                                          <p:spTgt spid="70"/>
                                        </p:tgtEl>
                                        <p:attrNameLst>
                                          <p:attrName>ppt_x</p:attrName>
                                        </p:attrNameLst>
                                      </p:cBhvr>
                                      <p:tavLst>
                                        <p:tav tm="0">
                                          <p:val>
                                            <p:strVal val="1+#ppt_w/2"/>
                                          </p:val>
                                        </p:tav>
                                        <p:tav tm="100000">
                                          <p:val>
                                            <p:strVal val="#ppt_x"/>
                                          </p:val>
                                        </p:tav>
                                      </p:tavLst>
                                    </p:anim>
                                    <p:anim calcmode="lin" valueType="num">
                                      <p:cBhvr additive="base">
                                        <p:cTn id="64" dur="500" fill="hold"/>
                                        <p:tgtEl>
                                          <p:spTgt spid="70"/>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49" presetClass="entr" presetSubtype="0" decel="100000" fill="hold" nodeType="afterEffect">
                                  <p:stCondLst>
                                    <p:cond delay="5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style.rotation</p:attrName>
                                        </p:attrNameLst>
                                      </p:cBhvr>
                                      <p:tavLst>
                                        <p:tav tm="0">
                                          <p:val>
                                            <p:fltVal val="360"/>
                                          </p:val>
                                        </p:tav>
                                        <p:tav tm="100000">
                                          <p:val>
                                            <p:fltVal val="0"/>
                                          </p:val>
                                        </p:tav>
                                      </p:tavLst>
                                    </p:anim>
                                    <p:animEffect transition="in" filter="fade">
                                      <p:cBhvr>
                                        <p:cTn id="71" dur="500"/>
                                        <p:tgtEl>
                                          <p:spTgt spid="30"/>
                                        </p:tgtEl>
                                      </p:cBhvr>
                                    </p:animEffect>
                                  </p:childTnLst>
                                </p:cTn>
                              </p:par>
                              <p:par>
                                <p:cTn id="72" presetID="2" presetClass="entr" presetSubtype="8" fill="hold" grpId="0" nodeType="withEffect">
                                  <p:stCondLst>
                                    <p:cond delay="500"/>
                                  </p:stCondLst>
                                  <p:childTnLst>
                                    <p:set>
                                      <p:cBhvr>
                                        <p:cTn id="73" dur="1" fill="hold">
                                          <p:stCondLst>
                                            <p:cond delay="0"/>
                                          </p:stCondLst>
                                        </p:cTn>
                                        <p:tgtEl>
                                          <p:spTgt spid="1024"/>
                                        </p:tgtEl>
                                        <p:attrNameLst>
                                          <p:attrName>style.visibility</p:attrName>
                                        </p:attrNameLst>
                                      </p:cBhvr>
                                      <p:to>
                                        <p:strVal val="visible"/>
                                      </p:to>
                                    </p:set>
                                    <p:anim calcmode="lin" valueType="num">
                                      <p:cBhvr additive="base">
                                        <p:cTn id="74" dur="500" fill="hold"/>
                                        <p:tgtEl>
                                          <p:spTgt spid="1024"/>
                                        </p:tgtEl>
                                        <p:attrNameLst>
                                          <p:attrName>ppt_x</p:attrName>
                                        </p:attrNameLst>
                                      </p:cBhvr>
                                      <p:tavLst>
                                        <p:tav tm="0">
                                          <p:val>
                                            <p:strVal val="0-#ppt_w/2"/>
                                          </p:val>
                                        </p:tav>
                                        <p:tav tm="100000">
                                          <p:val>
                                            <p:strVal val="#ppt_x"/>
                                          </p:val>
                                        </p:tav>
                                      </p:tavLst>
                                    </p:anim>
                                    <p:anim calcmode="lin" valueType="num">
                                      <p:cBhvr additive="base">
                                        <p:cTn id="75" dur="500" fill="hold"/>
                                        <p:tgtEl>
                                          <p:spTgt spid="102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49" presetClass="entr" presetSubtype="0" decel="100000" fill="hold" nodeType="afterEffect">
                                  <p:stCondLst>
                                    <p:cond delay="50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 calcmode="lin" valueType="num">
                                      <p:cBhvr>
                                        <p:cTn id="81" dur="500" fill="hold"/>
                                        <p:tgtEl>
                                          <p:spTgt spid="16"/>
                                        </p:tgtEl>
                                        <p:attrNameLst>
                                          <p:attrName>style.rotation</p:attrName>
                                        </p:attrNameLst>
                                      </p:cBhvr>
                                      <p:tavLst>
                                        <p:tav tm="0">
                                          <p:val>
                                            <p:fltVal val="360"/>
                                          </p:val>
                                        </p:tav>
                                        <p:tav tm="100000">
                                          <p:val>
                                            <p:fltVal val="0"/>
                                          </p:val>
                                        </p:tav>
                                      </p:tavLst>
                                    </p:anim>
                                    <p:animEffect transition="in" filter="fade">
                                      <p:cBhvr>
                                        <p:cTn id="82" dur="500"/>
                                        <p:tgtEl>
                                          <p:spTgt spid="16"/>
                                        </p:tgtEl>
                                      </p:cBhvr>
                                    </p:animEffect>
                                  </p:childTnLst>
                                </p:cTn>
                              </p:par>
                              <p:par>
                                <p:cTn id="83" presetID="2" presetClass="entr" presetSubtype="8" fill="hold" grpId="0" nodeType="withEffect">
                                  <p:stCondLst>
                                    <p:cond delay="50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fill="hold"/>
                                        <p:tgtEl>
                                          <p:spTgt spid="66"/>
                                        </p:tgtEl>
                                        <p:attrNameLst>
                                          <p:attrName>ppt_x</p:attrName>
                                        </p:attrNameLst>
                                      </p:cBhvr>
                                      <p:tavLst>
                                        <p:tav tm="0">
                                          <p:val>
                                            <p:strVal val="0-#ppt_w/2"/>
                                          </p:val>
                                        </p:tav>
                                        <p:tav tm="100000">
                                          <p:val>
                                            <p:strVal val="#ppt_x"/>
                                          </p:val>
                                        </p:tav>
                                      </p:tavLst>
                                    </p:anim>
                                    <p:anim calcmode="lin" valueType="num">
                                      <p:cBhvr additive="base">
                                        <p:cTn id="86" dur="500" fill="hold"/>
                                        <p:tgtEl>
                                          <p:spTgt spid="66"/>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57"/>
                                        </p:tgtEl>
                                        <p:attrNameLst>
                                          <p:attrName>style.visibility</p:attrName>
                                        </p:attrNameLst>
                                      </p:cBhvr>
                                      <p:to>
                                        <p:strVal val="visible"/>
                                      </p:to>
                                    </p:set>
                                    <p:anim calcmode="lin" valueType="num">
                                      <p:cBhvr>
                                        <p:cTn id="90" dur="500" fill="hold"/>
                                        <p:tgtEl>
                                          <p:spTgt spid="57"/>
                                        </p:tgtEl>
                                        <p:attrNameLst>
                                          <p:attrName>ppt_w</p:attrName>
                                        </p:attrNameLst>
                                      </p:cBhvr>
                                      <p:tavLst>
                                        <p:tav tm="0">
                                          <p:val>
                                            <p:fltVal val="0"/>
                                          </p:val>
                                        </p:tav>
                                        <p:tav tm="100000">
                                          <p:val>
                                            <p:strVal val="#ppt_w"/>
                                          </p:val>
                                        </p:tav>
                                      </p:tavLst>
                                    </p:anim>
                                    <p:anim calcmode="lin" valueType="num">
                                      <p:cBhvr>
                                        <p:cTn id="91" dur="500" fill="hold"/>
                                        <p:tgtEl>
                                          <p:spTgt spid="57"/>
                                        </p:tgtEl>
                                        <p:attrNameLst>
                                          <p:attrName>ppt_h</p:attrName>
                                        </p:attrNameLst>
                                      </p:cBhvr>
                                      <p:tavLst>
                                        <p:tav tm="0">
                                          <p:val>
                                            <p:fltVal val="0"/>
                                          </p:val>
                                        </p:tav>
                                        <p:tav tm="100000">
                                          <p:val>
                                            <p:strVal val="#ppt_h"/>
                                          </p:val>
                                        </p:tav>
                                      </p:tavLst>
                                    </p:anim>
                                    <p:animEffect transition="in" filter="fade">
                                      <p:cBhvr>
                                        <p:cTn id="92" dur="500"/>
                                        <p:tgtEl>
                                          <p:spTgt spid="57"/>
                                        </p:tgtEl>
                                      </p:cBhvr>
                                    </p:animEffect>
                                  </p:childTnLst>
                                </p:cTn>
                              </p:par>
                              <p:par>
                                <p:cTn id="93" presetID="53" presetClass="entr" presetSubtype="16"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p:cTn id="95" dur="500" fill="hold"/>
                                        <p:tgtEl>
                                          <p:spTgt spid="42"/>
                                        </p:tgtEl>
                                        <p:attrNameLst>
                                          <p:attrName>ppt_w</p:attrName>
                                        </p:attrNameLst>
                                      </p:cBhvr>
                                      <p:tavLst>
                                        <p:tav tm="0">
                                          <p:val>
                                            <p:fltVal val="0"/>
                                          </p:val>
                                        </p:tav>
                                        <p:tav tm="100000">
                                          <p:val>
                                            <p:strVal val="#ppt_w"/>
                                          </p:val>
                                        </p:tav>
                                      </p:tavLst>
                                    </p:anim>
                                    <p:anim calcmode="lin" valueType="num">
                                      <p:cBhvr>
                                        <p:cTn id="96" dur="500" fill="hold"/>
                                        <p:tgtEl>
                                          <p:spTgt spid="42"/>
                                        </p:tgtEl>
                                        <p:attrNameLst>
                                          <p:attrName>ppt_h</p:attrName>
                                        </p:attrNameLst>
                                      </p:cBhvr>
                                      <p:tavLst>
                                        <p:tav tm="0">
                                          <p:val>
                                            <p:fltVal val="0"/>
                                          </p:val>
                                        </p:tav>
                                        <p:tav tm="100000">
                                          <p:val>
                                            <p:strVal val="#ppt_h"/>
                                          </p:val>
                                        </p:tav>
                                      </p:tavLst>
                                    </p:anim>
                                    <p:animEffect transition="in" filter="fade">
                                      <p:cBhvr>
                                        <p:cTn id="97" dur="500"/>
                                        <p:tgtEl>
                                          <p:spTgt spid="42"/>
                                        </p:tgtEl>
                                      </p:cBhvr>
                                    </p:animEffect>
                                  </p:childTnLst>
                                </p:cTn>
                              </p:par>
                              <p:par>
                                <p:cTn id="98" presetID="53" presetClass="entr" presetSubtype="16" fill="hold" nodeType="withEffect">
                                  <p:stCondLst>
                                    <p:cond delay="0"/>
                                  </p:stCondLst>
                                  <p:childTnLst>
                                    <p:set>
                                      <p:cBhvr>
                                        <p:cTn id="99" dur="1" fill="hold">
                                          <p:stCondLst>
                                            <p:cond delay="0"/>
                                          </p:stCondLst>
                                        </p:cTn>
                                        <p:tgtEl>
                                          <p:spTgt spid="45"/>
                                        </p:tgtEl>
                                        <p:attrNameLst>
                                          <p:attrName>style.visibility</p:attrName>
                                        </p:attrNameLst>
                                      </p:cBhvr>
                                      <p:to>
                                        <p:strVal val="visible"/>
                                      </p:to>
                                    </p:set>
                                    <p:anim calcmode="lin" valueType="num">
                                      <p:cBhvr>
                                        <p:cTn id="100" dur="500" fill="hold"/>
                                        <p:tgtEl>
                                          <p:spTgt spid="45"/>
                                        </p:tgtEl>
                                        <p:attrNameLst>
                                          <p:attrName>ppt_w</p:attrName>
                                        </p:attrNameLst>
                                      </p:cBhvr>
                                      <p:tavLst>
                                        <p:tav tm="0">
                                          <p:val>
                                            <p:fltVal val="0"/>
                                          </p:val>
                                        </p:tav>
                                        <p:tav tm="100000">
                                          <p:val>
                                            <p:strVal val="#ppt_w"/>
                                          </p:val>
                                        </p:tav>
                                      </p:tavLst>
                                    </p:anim>
                                    <p:anim calcmode="lin" valueType="num">
                                      <p:cBhvr>
                                        <p:cTn id="101" dur="500" fill="hold"/>
                                        <p:tgtEl>
                                          <p:spTgt spid="45"/>
                                        </p:tgtEl>
                                        <p:attrNameLst>
                                          <p:attrName>ppt_h</p:attrName>
                                        </p:attrNameLst>
                                      </p:cBhvr>
                                      <p:tavLst>
                                        <p:tav tm="0">
                                          <p:val>
                                            <p:fltVal val="0"/>
                                          </p:val>
                                        </p:tav>
                                        <p:tav tm="100000">
                                          <p:val>
                                            <p:strVal val="#ppt_h"/>
                                          </p:val>
                                        </p:tav>
                                      </p:tavLst>
                                    </p:anim>
                                    <p:animEffect transition="in" filter="fade">
                                      <p:cBhvr>
                                        <p:cTn id="102" dur="500"/>
                                        <p:tgtEl>
                                          <p:spTgt spid="45"/>
                                        </p:tgtEl>
                                      </p:cBhvr>
                                    </p:animEffect>
                                  </p:childTnLst>
                                </p:cTn>
                              </p:par>
                              <p:par>
                                <p:cTn id="103" presetID="53" presetClass="entr" presetSubtype="16"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500" fill="hold"/>
                                        <p:tgtEl>
                                          <p:spTgt spid="48"/>
                                        </p:tgtEl>
                                        <p:attrNameLst>
                                          <p:attrName>ppt_w</p:attrName>
                                        </p:attrNameLst>
                                      </p:cBhvr>
                                      <p:tavLst>
                                        <p:tav tm="0">
                                          <p:val>
                                            <p:fltVal val="0"/>
                                          </p:val>
                                        </p:tav>
                                        <p:tav tm="100000">
                                          <p:val>
                                            <p:strVal val="#ppt_w"/>
                                          </p:val>
                                        </p:tav>
                                      </p:tavLst>
                                    </p:anim>
                                    <p:anim calcmode="lin" valueType="num">
                                      <p:cBhvr>
                                        <p:cTn id="106" dur="500" fill="hold"/>
                                        <p:tgtEl>
                                          <p:spTgt spid="48"/>
                                        </p:tgtEl>
                                        <p:attrNameLst>
                                          <p:attrName>ppt_h</p:attrName>
                                        </p:attrNameLst>
                                      </p:cBhvr>
                                      <p:tavLst>
                                        <p:tav tm="0">
                                          <p:val>
                                            <p:fltVal val="0"/>
                                          </p:val>
                                        </p:tav>
                                        <p:tav tm="100000">
                                          <p:val>
                                            <p:strVal val="#ppt_h"/>
                                          </p:val>
                                        </p:tav>
                                      </p:tavLst>
                                    </p:anim>
                                    <p:animEffect transition="in" filter="fade">
                                      <p:cBhvr>
                                        <p:cTn id="107" dur="500"/>
                                        <p:tgtEl>
                                          <p:spTgt spid="48"/>
                                        </p:tgtEl>
                                      </p:cBhvr>
                                    </p:animEffect>
                                  </p:childTnLst>
                                </p:cTn>
                              </p:par>
                              <p:par>
                                <p:cTn id="108" presetID="53" presetClass="entr" presetSubtype="16" fill="hold" nodeType="withEffect">
                                  <p:stCondLst>
                                    <p:cond delay="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Effect transition="in" filter="fade">
                                      <p:cBhvr>
                                        <p:cTn id="112" dur="500"/>
                                        <p:tgtEl>
                                          <p:spTgt spid="51"/>
                                        </p:tgtEl>
                                      </p:cBhvr>
                                    </p:animEffect>
                                  </p:childTnLst>
                                </p:cTn>
                              </p:par>
                              <p:par>
                                <p:cTn id="113" presetID="53" presetClass="entr" presetSubtype="16" fill="hold"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childTnLst>
                          </p:cTn>
                        </p:par>
                        <p:par>
                          <p:cTn id="123" fill="hold">
                            <p:stCondLst>
                              <p:cond delay="9500"/>
                            </p:stCondLst>
                            <p:childTnLst>
                              <p:par>
                                <p:cTn id="124" presetID="14" presetClass="entr" presetSubtype="10" fill="hold" grpId="0" nodeType="afterEffect">
                                  <p:stCondLst>
                                    <p:cond delay="0"/>
                                  </p:stCondLst>
                                  <p:childTnLst>
                                    <p:set>
                                      <p:cBhvr>
                                        <p:cTn id="125" dur="1" fill="hold">
                                          <p:stCondLst>
                                            <p:cond delay="0"/>
                                          </p:stCondLst>
                                        </p:cTn>
                                        <p:tgtEl>
                                          <p:spTgt spid="1031">
                                            <p:bg/>
                                          </p:spTgt>
                                        </p:tgtEl>
                                        <p:attrNameLst>
                                          <p:attrName>style.visibility</p:attrName>
                                        </p:attrNameLst>
                                      </p:cBhvr>
                                      <p:to>
                                        <p:strVal val="visible"/>
                                      </p:to>
                                    </p:set>
                                    <p:animEffect transition="in" filter="randombar(horizontal)">
                                      <p:cBhvr>
                                        <p:cTn id="126" dur="500"/>
                                        <p:tgtEl>
                                          <p:spTgt spid="1031">
                                            <p:bg/>
                                          </p:spTgt>
                                        </p:tgtEl>
                                      </p:cBhvr>
                                    </p:animEffect>
                                  </p:childTnLst>
                                </p:cTn>
                              </p:par>
                            </p:childTnLst>
                          </p:cTn>
                        </p:par>
                        <p:par>
                          <p:cTn id="127" fill="hold">
                            <p:stCondLst>
                              <p:cond delay="10000"/>
                            </p:stCondLst>
                            <p:childTnLst>
                              <p:par>
                                <p:cTn id="128" presetID="14" presetClass="entr" presetSubtype="10" fill="hold" grpId="0" nodeType="afterEffect">
                                  <p:stCondLst>
                                    <p:cond delay="0"/>
                                  </p:stCondLst>
                                  <p:childTnLst>
                                    <p:set>
                                      <p:cBhvr>
                                        <p:cTn id="129" dur="1" fill="hold">
                                          <p:stCondLst>
                                            <p:cond delay="0"/>
                                          </p:stCondLst>
                                        </p:cTn>
                                        <p:tgtEl>
                                          <p:spTgt spid="1031">
                                            <p:txEl>
                                              <p:pRg st="0" end="0"/>
                                            </p:txEl>
                                          </p:spTgt>
                                        </p:tgtEl>
                                        <p:attrNameLst>
                                          <p:attrName>style.visibility</p:attrName>
                                        </p:attrNameLst>
                                      </p:cBhvr>
                                      <p:to>
                                        <p:strVal val="visible"/>
                                      </p:to>
                                    </p:set>
                                    <p:animEffect transition="in" filter="randombar(horizontal)">
                                      <p:cBhvr>
                                        <p:cTn id="130" dur="500"/>
                                        <p:tgtEl>
                                          <p:spTgt spid="1031">
                                            <p:txEl>
                                              <p:pRg st="0" end="0"/>
                                            </p:txEl>
                                          </p:spTgt>
                                        </p:tgtEl>
                                      </p:cBhvr>
                                    </p:animEffect>
                                  </p:childTnLst>
                                </p:cTn>
                              </p:par>
                            </p:childTnLst>
                          </p:cTn>
                        </p:par>
                        <p:par>
                          <p:cTn id="131" fill="hold">
                            <p:stCondLst>
                              <p:cond delay="10500"/>
                            </p:stCondLst>
                            <p:childTnLst>
                              <p:par>
                                <p:cTn id="132" presetID="14" presetClass="entr" presetSubtype="10" fill="hold" grpId="0" nodeType="afterEffect">
                                  <p:stCondLst>
                                    <p:cond delay="0"/>
                                  </p:stCondLst>
                                  <p:childTnLst>
                                    <p:set>
                                      <p:cBhvr>
                                        <p:cTn id="133" dur="1" fill="hold">
                                          <p:stCondLst>
                                            <p:cond delay="0"/>
                                          </p:stCondLst>
                                        </p:cTn>
                                        <p:tgtEl>
                                          <p:spTgt spid="1032">
                                            <p:txEl>
                                              <p:pRg st="0" end="0"/>
                                            </p:txEl>
                                          </p:spTgt>
                                        </p:tgtEl>
                                        <p:attrNameLst>
                                          <p:attrName>style.visibility</p:attrName>
                                        </p:attrNameLst>
                                      </p:cBhvr>
                                      <p:to>
                                        <p:strVal val="visible"/>
                                      </p:to>
                                    </p:set>
                                    <p:animEffect transition="in" filter="randombar(horizontal)">
                                      <p:cBhvr>
                                        <p:cTn id="134" dur="500"/>
                                        <p:tgtEl>
                                          <p:spTgt spid="10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build="p" animBg="1"/>
      <p:bldP spid="1032" grpId="0" build="p"/>
      <p:bldP spid="1024" grpId="0"/>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871398" y="2047156"/>
            <a:ext cx="5785519" cy="1200329"/>
          </a:xfrm>
          <a:prstGeom prst="rect">
            <a:avLst/>
          </a:prstGeom>
          <a:noFill/>
          <a:ln>
            <a:solidFill>
              <a:schemeClr val="accent1"/>
            </a:solidFill>
          </a:ln>
        </p:spPr>
        <p:txBody>
          <a:bodyPr wrap="square" lIns="91440" tIns="45720" rIns="91440" bIns="45720">
            <a:spAutoFit/>
          </a:bodyPr>
          <a:lstStyle/>
          <a:p>
            <a:pPr algn="ctr"/>
            <a:r>
              <a:rPr lang="es-E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GROOMING</a:t>
            </a:r>
            <a:endParaRPr lang="es-E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ángulo 4"/>
          <p:cNvSpPr/>
          <p:nvPr/>
        </p:nvSpPr>
        <p:spPr>
          <a:xfrm>
            <a:off x="1438350" y="7375748"/>
            <a:ext cx="5785519" cy="1200329"/>
          </a:xfrm>
          <a:prstGeom prst="rect">
            <a:avLst/>
          </a:prstGeom>
          <a:noFill/>
          <a:ln>
            <a:solidFill>
              <a:schemeClr val="accent1"/>
            </a:solidFill>
          </a:ln>
        </p:spPr>
        <p:txBody>
          <a:bodyPr wrap="square" lIns="91440" tIns="45720" rIns="91440" bIns="45720">
            <a:spAutoFit/>
          </a:bodyPr>
          <a:lstStyle/>
          <a:p>
            <a:pPr algn="ctr"/>
            <a:r>
              <a:rPr lang="es-E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SEXTING</a:t>
            </a:r>
            <a:endParaRPr lang="es-ES" sz="7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n 5">
            <a:hlinkClick r:id="rId2"/>
          </p:cNvPr>
          <p:cNvPicPr>
            <a:picLocks noChangeAspect="1"/>
          </p:cNvPicPr>
          <p:nvPr/>
        </p:nvPicPr>
        <p:blipFill>
          <a:blip r:embed="rId3"/>
          <a:stretch>
            <a:fillRect/>
          </a:stretch>
        </p:blipFill>
        <p:spPr>
          <a:xfrm>
            <a:off x="0" y="-257100"/>
            <a:ext cx="6559865" cy="4919898"/>
          </a:xfrm>
          <a:prstGeom prst="rect">
            <a:avLst/>
          </a:prstGeom>
        </p:spPr>
      </p:pic>
      <p:pic>
        <p:nvPicPr>
          <p:cNvPr id="7" name="Imagen 6">
            <a:hlinkClick r:id="rId4"/>
          </p:cNvPr>
          <p:cNvPicPr>
            <a:picLocks noChangeAspect="1"/>
          </p:cNvPicPr>
          <p:nvPr/>
        </p:nvPicPr>
        <p:blipFill>
          <a:blip r:embed="rId3"/>
          <a:stretch>
            <a:fillRect/>
          </a:stretch>
        </p:blipFill>
        <p:spPr>
          <a:xfrm>
            <a:off x="10720245" y="4915799"/>
            <a:ext cx="6559865" cy="4919898"/>
          </a:xfrm>
          <a:prstGeom prst="rect">
            <a:avLst/>
          </a:prstGeom>
        </p:spPr>
      </p:pic>
    </p:spTree>
    <p:extLst>
      <p:ext uri="{BB962C8B-B14F-4D97-AF65-F5344CB8AC3E}">
        <p14:creationId xmlns:p14="http://schemas.microsoft.com/office/powerpoint/2010/main" val="2042150241"/>
      </p:ext>
    </p:extLst>
  </p:cSld>
  <p:clrMapOvr>
    <a:masterClrMapping/>
  </p:clrMapOvr>
  <p:transition spd="slow" advTm="2091">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747162" y="6943700"/>
            <a:ext cx="7992888" cy="1617790"/>
          </a:xfrm>
        </p:spPr>
        <p:txBody>
          <a:bodyPr>
            <a:normAutofit fontScale="90000"/>
          </a:bodyPr>
          <a:lstStyle/>
          <a:p>
            <a:r>
              <a:rPr lang="en-US" dirty="0" smtClean="0"/>
              <a:t/>
            </a:r>
            <a:br>
              <a:rPr lang="en-US" dirty="0" smtClean="0"/>
            </a:br>
            <a:r>
              <a:rPr lang="en-US" dirty="0"/>
              <a:t/>
            </a:r>
            <a:br>
              <a:rPr lang="en-US" dirty="0"/>
            </a:br>
            <a:r>
              <a:rPr lang="en-US" dirty="0" smtClean="0"/>
              <a:t>Desen</a:t>
            </a:r>
            <a:r>
              <a:rPr lang="en-US" dirty="0" smtClean="0">
                <a:solidFill>
                  <a:schemeClr val="accent1"/>
                </a:solidFill>
              </a:rPr>
              <a:t>RED</a:t>
            </a:r>
            <a:r>
              <a:rPr lang="en-US" dirty="0" smtClean="0"/>
              <a:t>ate</a:t>
            </a:r>
            <a:r>
              <a:rPr lang="en-US" dirty="0"/>
              <a:t>.</a:t>
            </a:r>
          </a:p>
        </p:txBody>
      </p:sp>
      <p:sp>
        <p:nvSpPr>
          <p:cNvPr id="3" name="サブタイトル 2"/>
          <p:cNvSpPr>
            <a:spLocks noGrp="1"/>
          </p:cNvSpPr>
          <p:nvPr>
            <p:ph type="subTitle" idx="1"/>
          </p:nvPr>
        </p:nvSpPr>
        <p:spPr>
          <a:xfrm>
            <a:off x="4894734" y="4135388"/>
            <a:ext cx="10153128" cy="2573091"/>
          </a:xfrm>
        </p:spPr>
        <p:txBody>
          <a:bodyPr>
            <a:normAutofit/>
          </a:bodyPr>
          <a:lstStyle/>
          <a:p>
            <a:r>
              <a:rPr lang="en-US" sz="6000" dirty="0" err="1" smtClean="0">
                <a:solidFill>
                  <a:srgbClr val="FF0000"/>
                </a:solidFill>
              </a:rPr>
              <a:t>Cuida</a:t>
            </a:r>
            <a:r>
              <a:rPr lang="en-US" sz="6000" dirty="0" smtClean="0">
                <a:solidFill>
                  <a:srgbClr val="FF0000"/>
                </a:solidFill>
              </a:rPr>
              <a:t> </a:t>
            </a:r>
            <a:r>
              <a:rPr lang="en-US" sz="6000" dirty="0" err="1" smtClean="0">
                <a:solidFill>
                  <a:srgbClr val="FF0000"/>
                </a:solidFill>
              </a:rPr>
              <a:t>tu</a:t>
            </a:r>
            <a:r>
              <a:rPr lang="en-US" sz="6000" dirty="0" smtClean="0">
                <a:solidFill>
                  <a:srgbClr val="FF0000"/>
                </a:solidFill>
              </a:rPr>
              <a:t> </a:t>
            </a:r>
            <a:r>
              <a:rPr lang="en-US" sz="6000" dirty="0" err="1" smtClean="0">
                <a:solidFill>
                  <a:srgbClr val="FF0000"/>
                </a:solidFill>
              </a:rPr>
              <a:t>perfil</a:t>
            </a:r>
            <a:r>
              <a:rPr lang="en-US" sz="6000" dirty="0" smtClean="0">
                <a:solidFill>
                  <a:srgbClr val="FF0000"/>
                </a:solidFill>
              </a:rPr>
              <a:t> virtual, no </a:t>
            </a:r>
            <a:r>
              <a:rPr lang="en-US" sz="6000" dirty="0" err="1" smtClean="0">
                <a:solidFill>
                  <a:srgbClr val="FF0000"/>
                </a:solidFill>
              </a:rPr>
              <a:t>te</a:t>
            </a:r>
            <a:r>
              <a:rPr lang="en-US" sz="6000" dirty="0" smtClean="0">
                <a:solidFill>
                  <a:srgbClr val="FF0000"/>
                </a:solidFill>
              </a:rPr>
              <a:t> </a:t>
            </a:r>
          </a:p>
          <a:p>
            <a:endParaRPr lang="en-US" sz="6000" dirty="0">
              <a:solidFill>
                <a:srgbClr val="FF0000"/>
              </a:solidFill>
            </a:endParaRPr>
          </a:p>
          <a:p>
            <a:r>
              <a:rPr lang="en-US" sz="6000" dirty="0" err="1">
                <a:solidFill>
                  <a:srgbClr val="FF0000"/>
                </a:solidFill>
              </a:rPr>
              <a:t>e</a:t>
            </a:r>
            <a:r>
              <a:rPr lang="en-US" sz="6000" dirty="0" err="1" smtClean="0">
                <a:solidFill>
                  <a:srgbClr val="FF0000"/>
                </a:solidFill>
              </a:rPr>
              <a:t>xpongas</a:t>
            </a:r>
            <a:r>
              <a:rPr lang="en-US" sz="6000" dirty="0" smtClean="0">
                <a:solidFill>
                  <a:srgbClr val="FF0000"/>
                </a:solidFill>
              </a:rPr>
              <a:t>…</a:t>
            </a:r>
          </a:p>
        </p:txBody>
      </p:sp>
    </p:spTree>
    <p:extLst>
      <p:ext uri="{BB962C8B-B14F-4D97-AF65-F5344CB8AC3E}">
        <p14:creationId xmlns:p14="http://schemas.microsoft.com/office/powerpoint/2010/main" val="3667048773"/>
      </p:ext>
    </p:extLst>
  </p:cSld>
  <p:clrMapOvr>
    <a:masterClrMapping/>
  </p:clrMapOvr>
  <mc:AlternateContent xmlns:mc="http://schemas.openxmlformats.org/markup-compatibility/2006" xmlns:p14="http://schemas.microsoft.com/office/powerpoint/2010/main">
    <mc:Choice Requires="p14">
      <p:transition spd="med" p14:dur="700" advTm="5602">
        <p:fade/>
      </p:transition>
    </mc:Choice>
    <mc:Fallback xmlns="">
      <p:transition spd="med" advTm="5602">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dirty="0" smtClean="0"/>
              <a:t/>
            </a:r>
            <a:br>
              <a:rPr lang="en-US" dirty="0" smtClean="0"/>
            </a:br>
            <a:r>
              <a:rPr lang="en-US" dirty="0" err="1" smtClean="0"/>
              <a:t>Desen</a:t>
            </a:r>
            <a:r>
              <a:rPr lang="en-US" dirty="0" err="1" smtClean="0">
                <a:solidFill>
                  <a:schemeClr val="accent1"/>
                </a:solidFill>
              </a:rPr>
              <a:t>RED</a:t>
            </a:r>
            <a:r>
              <a:rPr lang="en-US" dirty="0" err="1" smtClean="0"/>
              <a:t>ate</a:t>
            </a:r>
            <a:r>
              <a:rPr lang="en-US" dirty="0" smtClean="0"/>
              <a:t>…</a:t>
            </a:r>
            <a:endParaRPr lang="en-US" dirty="0"/>
          </a:p>
        </p:txBody>
      </p:sp>
      <p:sp>
        <p:nvSpPr>
          <p:cNvPr id="3" name="サブタイトル 2"/>
          <p:cNvSpPr>
            <a:spLocks noGrp="1"/>
          </p:cNvSpPr>
          <p:nvPr>
            <p:ph type="subTitle" idx="1"/>
          </p:nvPr>
        </p:nvSpPr>
        <p:spPr/>
        <p:txBody>
          <a:bodyPr>
            <a:normAutofit/>
          </a:bodyPr>
          <a:lstStyle/>
          <a:p>
            <a:r>
              <a:rPr lang="en-US" dirty="0" err="1" smtClean="0">
                <a:solidFill>
                  <a:srgbClr val="FF0000"/>
                </a:solidFill>
              </a:rPr>
              <a:t>Enseñando</a:t>
            </a:r>
            <a:r>
              <a:rPr lang="en-US" dirty="0" smtClean="0">
                <a:solidFill>
                  <a:srgbClr val="FF0000"/>
                </a:solidFill>
              </a:rPr>
              <a:t> a </a:t>
            </a:r>
            <a:r>
              <a:rPr lang="en-US" dirty="0" err="1" smtClean="0">
                <a:solidFill>
                  <a:srgbClr val="FF0000"/>
                </a:solidFill>
              </a:rPr>
              <a:t>nativos</a:t>
            </a:r>
            <a:r>
              <a:rPr lang="en-US" dirty="0" smtClean="0">
                <a:solidFill>
                  <a:srgbClr val="FF0000"/>
                </a:solidFill>
              </a:rPr>
              <a:t> </a:t>
            </a:r>
            <a:r>
              <a:rPr lang="en-US" dirty="0" err="1" smtClean="0">
                <a:solidFill>
                  <a:srgbClr val="FF0000"/>
                </a:solidFill>
              </a:rPr>
              <a:t>digitales</a:t>
            </a:r>
            <a:r>
              <a:rPr lang="en-US" dirty="0" smtClean="0">
                <a:solidFill>
                  <a:srgbClr val="FF0000"/>
                </a:solidFill>
              </a:rPr>
              <a:t> el </a:t>
            </a:r>
            <a:r>
              <a:rPr lang="en-US" dirty="0" err="1" smtClean="0">
                <a:solidFill>
                  <a:srgbClr val="FF0000"/>
                </a:solidFill>
              </a:rPr>
              <a:t>autocuidado</a:t>
            </a:r>
            <a:r>
              <a:rPr lang="en-US" dirty="0" smtClean="0">
                <a:solidFill>
                  <a:srgbClr val="FF0000"/>
                </a:solidFill>
              </a:rPr>
              <a:t> y </a:t>
            </a:r>
          </a:p>
          <a:p>
            <a:endParaRPr lang="en-US" dirty="0">
              <a:solidFill>
                <a:srgbClr val="FF0000"/>
              </a:solidFill>
            </a:endParaRPr>
          </a:p>
          <a:p>
            <a:r>
              <a:rPr lang="en-US" dirty="0" smtClean="0">
                <a:solidFill>
                  <a:srgbClr val="FF0000"/>
                </a:solidFill>
              </a:rPr>
              <a:t>la </a:t>
            </a:r>
            <a:r>
              <a:rPr lang="en-US" dirty="0" err="1" smtClean="0">
                <a:solidFill>
                  <a:srgbClr val="FF0000"/>
                </a:solidFill>
              </a:rPr>
              <a:t>autoconservación</a:t>
            </a:r>
            <a:r>
              <a:rPr lang="en-US" dirty="0" smtClean="0">
                <a:solidFill>
                  <a:srgbClr val="FF0000"/>
                </a:solidFill>
              </a:rPr>
              <a:t> </a:t>
            </a:r>
            <a:r>
              <a:rPr lang="en-US" dirty="0" err="1" smtClean="0">
                <a:solidFill>
                  <a:srgbClr val="FF0000"/>
                </a:solidFill>
              </a:rPr>
              <a:t>en</a:t>
            </a:r>
            <a:r>
              <a:rPr lang="en-US" dirty="0" smtClean="0">
                <a:solidFill>
                  <a:srgbClr val="FF0000"/>
                </a:solidFill>
              </a:rPr>
              <a:t> la red.</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9310" y="893878"/>
            <a:ext cx="3190316" cy="324036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4983" y="894115"/>
            <a:ext cx="3355642" cy="32412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8830" y="923742"/>
            <a:ext cx="3096344" cy="321164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925325870"/>
      </p:ext>
    </p:extLst>
  </p:cSld>
  <p:clrMapOvr>
    <a:masterClrMapping/>
  </p:clrMapOvr>
  <mc:AlternateContent xmlns:mc="http://schemas.openxmlformats.org/markup-compatibility/2006" xmlns:p14="http://schemas.microsoft.com/office/powerpoint/2010/main">
    <mc:Choice Requires="p14">
      <p:transition spd="med" p14:dur="700" advTm="5602">
        <p:fade/>
      </p:transition>
    </mc:Choice>
    <mc:Fallback xmlns="">
      <p:transition spd="med" advTm="56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206" y="2839244"/>
            <a:ext cx="6557797" cy="4918348"/>
          </a:xfrm>
          <a:prstGeom prst="rect">
            <a:avLst/>
          </a:prstGeom>
        </p:spPr>
      </p:pic>
    </p:spTree>
    <p:extLst>
      <p:ext uri="{BB962C8B-B14F-4D97-AF65-F5344CB8AC3E}">
        <p14:creationId xmlns:p14="http://schemas.microsoft.com/office/powerpoint/2010/main" val="2108227716"/>
      </p:ext>
    </p:extLst>
  </p:cSld>
  <p:clrMapOvr>
    <a:masterClrMapping/>
  </p:clrMapOvr>
  <p:transition spd="slow" advTm="2091">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70828" b="6029"/>
          <a:stretch/>
        </p:blipFill>
        <p:spPr>
          <a:xfrm>
            <a:off x="9143205" y="8220428"/>
            <a:ext cx="9143207" cy="1440160"/>
          </a:xfrm>
          <a:prstGeom prst="rect">
            <a:avLst/>
          </a:prstGeom>
        </p:spPr>
      </p:pic>
      <p:sp>
        <p:nvSpPr>
          <p:cNvPr id="4" name="タイトル 3"/>
          <p:cNvSpPr>
            <a:spLocks noGrp="1"/>
          </p:cNvSpPr>
          <p:nvPr>
            <p:ph type="title"/>
          </p:nvPr>
        </p:nvSpPr>
        <p:spPr/>
        <p:txBody>
          <a:bodyPr/>
          <a:lstStyle/>
          <a:p>
            <a:r>
              <a:rPr lang="en-US" dirty="0" err="1" smtClean="0"/>
              <a:t>Desen</a:t>
            </a:r>
            <a:r>
              <a:rPr lang="en-US" dirty="0" err="1" smtClean="0">
                <a:solidFill>
                  <a:schemeClr val="accent1"/>
                </a:solidFill>
              </a:rPr>
              <a:t>RED</a:t>
            </a:r>
            <a:r>
              <a:rPr lang="en-US" dirty="0" err="1" smtClean="0"/>
              <a:t>ate</a:t>
            </a:r>
            <a:r>
              <a:rPr lang="en-US" dirty="0" smtClean="0"/>
              <a:t>!</a:t>
            </a:r>
            <a:endParaRPr lang="en-US" dirty="0"/>
          </a:p>
        </p:txBody>
      </p:sp>
      <p:sp>
        <p:nvSpPr>
          <p:cNvPr id="11" name="テキスト プレースホルダー 10"/>
          <p:cNvSpPr>
            <a:spLocks noGrp="1"/>
          </p:cNvSpPr>
          <p:nvPr>
            <p:ph type="body" sz="quarter" idx="14"/>
          </p:nvPr>
        </p:nvSpPr>
        <p:spPr>
          <a:xfrm>
            <a:off x="790278" y="2695228"/>
            <a:ext cx="16417824" cy="5231040"/>
          </a:xfrm>
        </p:spPr>
        <p:txBody>
          <a:bodyPr>
            <a:noAutofit/>
          </a:bodyPr>
          <a:lstStyle/>
          <a:p>
            <a:r>
              <a:rPr lang="es-CO" sz="3600" dirty="0"/>
              <a:t>Las tecnologías de la información y las comunicaciones han generado nuevos canales de socialización; los niños, niñas y jóvenes seducidos por estos, han adquirido nuevos patrones frente a sus formas de interactuar, exponiéndose a peligros que años atrás ni siquiera existían como el recibir mensajes inadecuados, contactarse con personas peligrosas, exponer su intimidad o ser tentados por el cumplimento de retos frente a una falsa recompensa. Todo esto sumado a un contexto en donde por primera vez en la historia una generación conoce mejor los medios de comunicación y las tecnologías que sus progenitores, lo cual los hace más solos y vulnerables ante muchos peligros.</a:t>
            </a: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t="70828" b="6029"/>
          <a:stretch/>
        </p:blipFill>
        <p:spPr>
          <a:xfrm>
            <a:off x="109190" y="8221529"/>
            <a:ext cx="8890000" cy="1440160"/>
          </a:xfrm>
          <a:prstGeom prst="rect">
            <a:avLst/>
          </a:prstGeom>
        </p:spPr>
      </p:pic>
    </p:spTree>
    <p:extLst>
      <p:ext uri="{BB962C8B-B14F-4D97-AF65-F5344CB8AC3E}">
        <p14:creationId xmlns:p14="http://schemas.microsoft.com/office/powerpoint/2010/main" val="674869837"/>
      </p:ext>
    </p:extLst>
  </p:cSld>
  <p:clrMapOvr>
    <a:masterClrMapping/>
  </p:clrMapOvr>
  <mc:AlternateContent xmlns:mc="http://schemas.openxmlformats.org/markup-compatibility/2006" xmlns:p14="http://schemas.microsoft.com/office/powerpoint/2010/main">
    <mc:Choice Requires="p14">
      <p:transition spd="slow" p14:dur="1100" advTm="2508">
        <p14:switch dir="r"/>
      </p:transition>
    </mc:Choice>
    <mc:Fallback xmlns="">
      <p:transition spd="slow" advTm="250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57789" y="6474484"/>
            <a:ext cx="3284818" cy="2031325"/>
          </a:xfrm>
          <a:prstGeom prst="rect">
            <a:avLst/>
          </a:prstGeom>
          <a:noFill/>
        </p:spPr>
        <p:txBody>
          <a:bodyPr wrap="square" rtlCol="0">
            <a:spAutoFit/>
          </a:bodyPr>
          <a:lstStyle/>
          <a:p>
            <a:pPr algn="ctr"/>
            <a:r>
              <a:rPr lang="en-US" sz="1800" dirty="0" smtClean="0"/>
              <a:t>La </a:t>
            </a:r>
            <a:r>
              <a:rPr lang="en-US" sz="1800" dirty="0" err="1" smtClean="0"/>
              <a:t>tecnologia</a:t>
            </a:r>
            <a:r>
              <a:rPr lang="en-US" sz="1800" dirty="0" smtClean="0"/>
              <a:t> </a:t>
            </a:r>
            <a:r>
              <a:rPr lang="en-US" sz="1800" dirty="0" err="1" smtClean="0"/>
              <a:t>mejora</a:t>
            </a:r>
            <a:r>
              <a:rPr lang="en-US" sz="1800" dirty="0" smtClean="0"/>
              <a:t> la </a:t>
            </a:r>
            <a:r>
              <a:rPr lang="en-US" sz="1800" dirty="0" err="1" smtClean="0"/>
              <a:t>calidad</a:t>
            </a:r>
            <a:r>
              <a:rPr lang="en-US" sz="1800" dirty="0" smtClean="0"/>
              <a:t> de </a:t>
            </a:r>
            <a:r>
              <a:rPr lang="en-US" sz="1800" dirty="0" err="1" smtClean="0"/>
              <a:t>vida</a:t>
            </a:r>
            <a:r>
              <a:rPr lang="en-US" sz="1800" dirty="0" smtClean="0"/>
              <a:t> de las personas, </a:t>
            </a:r>
            <a:r>
              <a:rPr lang="en-US" sz="1800" dirty="0" err="1" smtClean="0"/>
              <a:t>facilitando</a:t>
            </a:r>
            <a:r>
              <a:rPr lang="en-US" sz="1800" dirty="0" smtClean="0"/>
              <a:t> la </a:t>
            </a:r>
            <a:r>
              <a:rPr lang="en-US" sz="1800" dirty="0" err="1" smtClean="0"/>
              <a:t>gestión</a:t>
            </a:r>
            <a:r>
              <a:rPr lang="en-US" sz="1800" dirty="0" smtClean="0"/>
              <a:t> de la </a:t>
            </a:r>
            <a:r>
              <a:rPr lang="en-US" sz="1800" dirty="0" err="1" smtClean="0"/>
              <a:t>misma</a:t>
            </a:r>
            <a:r>
              <a:rPr lang="en-US" sz="1800" dirty="0" smtClean="0"/>
              <a:t>,  </a:t>
            </a:r>
            <a:r>
              <a:rPr lang="en-US" sz="1800" dirty="0" err="1" smtClean="0"/>
              <a:t>ampliando</a:t>
            </a:r>
            <a:r>
              <a:rPr lang="en-US" sz="1800" dirty="0" smtClean="0"/>
              <a:t> las </a:t>
            </a:r>
            <a:r>
              <a:rPr lang="en-US" sz="1800" dirty="0" err="1" smtClean="0"/>
              <a:t>posiblidades</a:t>
            </a:r>
            <a:r>
              <a:rPr lang="en-US" sz="1800" dirty="0" smtClean="0"/>
              <a:t> </a:t>
            </a:r>
            <a:r>
              <a:rPr lang="en-US" sz="1800" dirty="0" err="1" smtClean="0"/>
              <a:t>educativas</a:t>
            </a:r>
            <a:r>
              <a:rPr lang="en-US" sz="1800" dirty="0" smtClean="0"/>
              <a:t> y </a:t>
            </a:r>
            <a:r>
              <a:rPr lang="en-US" sz="1800" dirty="0" err="1" smtClean="0"/>
              <a:t>conectando</a:t>
            </a:r>
            <a:r>
              <a:rPr lang="en-US" sz="1800" dirty="0" smtClean="0"/>
              <a:t> el </a:t>
            </a:r>
            <a:r>
              <a:rPr lang="en-US" sz="1800" dirty="0" err="1" smtClean="0"/>
              <a:t>mundo</a:t>
            </a:r>
            <a:r>
              <a:rPr lang="en-US" sz="1800" dirty="0" smtClean="0"/>
              <a:t>. </a:t>
            </a:r>
          </a:p>
        </p:txBody>
      </p:sp>
      <p:sp>
        <p:nvSpPr>
          <p:cNvPr id="19" name="テキスト ボックス 18"/>
          <p:cNvSpPr txBox="1"/>
          <p:nvPr/>
        </p:nvSpPr>
        <p:spPr>
          <a:xfrm>
            <a:off x="4633967" y="5308835"/>
            <a:ext cx="3522248" cy="338554"/>
          </a:xfrm>
          <a:prstGeom prst="rect">
            <a:avLst/>
          </a:prstGeom>
          <a:noFill/>
        </p:spPr>
        <p:txBody>
          <a:bodyPr wrap="square" rtlCol="0" anchor="b">
            <a:spAutoFit/>
          </a:bodyPr>
          <a:lstStyle/>
          <a:p>
            <a:r>
              <a:rPr lang="en-US" sz="1600" dirty="0" smtClean="0">
                <a:latin typeface="+mj-lt"/>
              </a:rPr>
              <a:t>IMPRESCINDIBLE</a:t>
            </a:r>
            <a:endParaRPr lang="en-US" sz="1600" dirty="0">
              <a:latin typeface="+mj-lt"/>
            </a:endParaRPr>
          </a:p>
        </p:txBody>
      </p:sp>
      <p:sp>
        <p:nvSpPr>
          <p:cNvPr id="20" name="テキスト ボックス 19"/>
          <p:cNvSpPr txBox="1"/>
          <p:nvPr/>
        </p:nvSpPr>
        <p:spPr>
          <a:xfrm>
            <a:off x="3820758" y="5602353"/>
            <a:ext cx="3284818" cy="1754326"/>
          </a:xfrm>
          <a:prstGeom prst="rect">
            <a:avLst/>
          </a:prstGeom>
          <a:noFill/>
        </p:spPr>
        <p:txBody>
          <a:bodyPr wrap="square" rtlCol="0">
            <a:spAutoFit/>
          </a:bodyPr>
          <a:lstStyle/>
          <a:p>
            <a:pPr algn="ctr"/>
            <a:r>
              <a:rPr lang="es-CO" sz="1800" dirty="0" smtClean="0"/>
              <a:t>Se hace </a:t>
            </a:r>
            <a:r>
              <a:rPr lang="es-CO" sz="1800" dirty="0"/>
              <a:t>necesario generar estrategias de seguridad que protejan a nuestros niños, niñas y jóvenes frente a estas nuevas maneras de </a:t>
            </a:r>
            <a:r>
              <a:rPr lang="es-CO" sz="1800" dirty="0" smtClean="0"/>
              <a:t>interactuar.</a:t>
            </a:r>
            <a:endParaRPr lang="en-US" sz="1100" dirty="0" smtClean="0"/>
          </a:p>
        </p:txBody>
      </p:sp>
      <p:sp>
        <p:nvSpPr>
          <p:cNvPr id="22" name="テキスト ボックス 21"/>
          <p:cNvSpPr txBox="1"/>
          <p:nvPr/>
        </p:nvSpPr>
        <p:spPr>
          <a:xfrm>
            <a:off x="6799117" y="6965038"/>
            <a:ext cx="3522248" cy="338554"/>
          </a:xfrm>
          <a:prstGeom prst="rect">
            <a:avLst/>
          </a:prstGeom>
          <a:noFill/>
        </p:spPr>
        <p:txBody>
          <a:bodyPr wrap="square" rtlCol="0" anchor="b">
            <a:spAutoFit/>
          </a:bodyPr>
          <a:lstStyle/>
          <a:p>
            <a:pPr algn="ctr"/>
            <a:r>
              <a:rPr lang="en-US" sz="1600" dirty="0" smtClean="0">
                <a:latin typeface="+mj-lt"/>
              </a:rPr>
              <a:t>PREVENCIÓN</a:t>
            </a:r>
            <a:endParaRPr lang="en-US" sz="1600" dirty="0">
              <a:latin typeface="+mj-lt"/>
            </a:endParaRPr>
          </a:p>
        </p:txBody>
      </p:sp>
      <p:sp>
        <p:nvSpPr>
          <p:cNvPr id="28" name="テキスト ボックス 27"/>
          <p:cNvSpPr txBox="1"/>
          <p:nvPr/>
        </p:nvSpPr>
        <p:spPr>
          <a:xfrm>
            <a:off x="10589510" y="6067824"/>
            <a:ext cx="3522248" cy="400110"/>
          </a:xfrm>
          <a:prstGeom prst="rect">
            <a:avLst/>
          </a:prstGeom>
          <a:noFill/>
        </p:spPr>
        <p:txBody>
          <a:bodyPr wrap="square" rtlCol="0" anchor="b">
            <a:spAutoFit/>
          </a:bodyPr>
          <a:lstStyle/>
          <a:p>
            <a:pPr algn="ctr"/>
            <a:r>
              <a:rPr lang="en-US" sz="2000" dirty="0" smtClean="0">
                <a:latin typeface="+mj-lt"/>
              </a:rPr>
              <a:t>CALASANZ</a:t>
            </a:r>
            <a:endParaRPr lang="en-US" sz="2000" dirty="0">
              <a:latin typeface="+mj-lt"/>
            </a:endParaRPr>
          </a:p>
        </p:txBody>
      </p:sp>
      <p:sp>
        <p:nvSpPr>
          <p:cNvPr id="29" name="テキスト ボックス 28"/>
          <p:cNvSpPr txBox="1"/>
          <p:nvPr/>
        </p:nvSpPr>
        <p:spPr>
          <a:xfrm>
            <a:off x="10661518" y="6546492"/>
            <a:ext cx="3284818" cy="2031325"/>
          </a:xfrm>
          <a:prstGeom prst="rect">
            <a:avLst/>
          </a:prstGeom>
          <a:noFill/>
        </p:spPr>
        <p:txBody>
          <a:bodyPr wrap="square" rtlCol="0">
            <a:spAutoFit/>
          </a:bodyPr>
          <a:lstStyle/>
          <a:p>
            <a:pPr algn="ctr"/>
            <a:r>
              <a:rPr lang="es-CO" sz="1800" dirty="0"/>
              <a:t>En el año 2015 el colegio Calasanz Pereira se enfrentaba a problemáticas en torno a la </a:t>
            </a:r>
            <a:r>
              <a:rPr lang="es-CO" sz="1800" dirty="0" err="1" smtClean="0"/>
              <a:t>Sextorsión</a:t>
            </a:r>
            <a:r>
              <a:rPr lang="es-CO" sz="1800" dirty="0" smtClean="0"/>
              <a:t> </a:t>
            </a:r>
            <a:r>
              <a:rPr lang="es-CO" sz="1800" dirty="0"/>
              <a:t>y el </a:t>
            </a:r>
            <a:r>
              <a:rPr lang="es-CO" sz="1800" dirty="0" err="1"/>
              <a:t>Sexting</a:t>
            </a:r>
            <a:r>
              <a:rPr lang="es-CO" sz="1800" dirty="0"/>
              <a:t>, dificultades que llamaban a la </a:t>
            </a:r>
            <a:r>
              <a:rPr lang="es-CO" sz="1800" dirty="0" smtClean="0"/>
              <a:t>reflexión</a:t>
            </a:r>
            <a:r>
              <a:rPr lang="es-CO" sz="1800" dirty="0"/>
              <a:t> </a:t>
            </a:r>
            <a:r>
              <a:rPr lang="es-CO" sz="1800" dirty="0" smtClean="0"/>
              <a:t>para identificar los nuevos riesgos.</a:t>
            </a:r>
            <a:endParaRPr lang="es-CO" sz="1800" dirty="0"/>
          </a:p>
        </p:txBody>
      </p:sp>
      <p:sp>
        <p:nvSpPr>
          <p:cNvPr id="31" name="テキスト ボックス 30"/>
          <p:cNvSpPr txBox="1"/>
          <p:nvPr/>
        </p:nvSpPr>
        <p:spPr>
          <a:xfrm>
            <a:off x="13874328" y="4833070"/>
            <a:ext cx="3522248" cy="369332"/>
          </a:xfrm>
          <a:prstGeom prst="rect">
            <a:avLst/>
          </a:prstGeom>
          <a:noFill/>
        </p:spPr>
        <p:txBody>
          <a:bodyPr wrap="square" rtlCol="0" anchor="b">
            <a:spAutoFit/>
          </a:bodyPr>
          <a:lstStyle/>
          <a:p>
            <a:pPr algn="ctr"/>
            <a:r>
              <a:rPr lang="en-US" sz="1800" dirty="0" smtClean="0">
                <a:latin typeface="+mj-lt"/>
              </a:rPr>
              <a:t>ESTRATEGIAS</a:t>
            </a:r>
            <a:endParaRPr lang="en-US" sz="1800" dirty="0">
              <a:latin typeface="+mj-lt"/>
            </a:endParaRPr>
          </a:p>
        </p:txBody>
      </p:sp>
      <p:sp>
        <p:nvSpPr>
          <p:cNvPr id="32" name="テキスト ボックス 31"/>
          <p:cNvSpPr txBox="1"/>
          <p:nvPr/>
        </p:nvSpPr>
        <p:spPr>
          <a:xfrm>
            <a:off x="14111758" y="5394364"/>
            <a:ext cx="3284818" cy="1938992"/>
          </a:xfrm>
          <a:prstGeom prst="rect">
            <a:avLst/>
          </a:prstGeom>
          <a:noFill/>
        </p:spPr>
        <p:txBody>
          <a:bodyPr wrap="square" rtlCol="0">
            <a:spAutoFit/>
          </a:bodyPr>
          <a:lstStyle/>
          <a:p>
            <a:pPr algn="ctr"/>
            <a:r>
              <a:rPr lang="es-CO" sz="2000" dirty="0" smtClean="0"/>
              <a:t>Generar impacto </a:t>
            </a:r>
            <a:r>
              <a:rPr lang="es-CO" sz="2000" dirty="0"/>
              <a:t>y </a:t>
            </a:r>
            <a:r>
              <a:rPr lang="es-CO" sz="2000" dirty="0" smtClean="0"/>
              <a:t>movilizar </a:t>
            </a:r>
            <a:r>
              <a:rPr lang="es-CO" sz="2000" dirty="0"/>
              <a:t>en los jóvenes comportamientos de autocuidado y alarma frente a la identificación de riesgos en la web. </a:t>
            </a:r>
            <a:endParaRPr lang="en-US" sz="1200" dirty="0" smtClean="0"/>
          </a:p>
        </p:txBody>
      </p:sp>
      <p:sp>
        <p:nvSpPr>
          <p:cNvPr id="33" name="テキスト ボックス 32"/>
          <p:cNvSpPr txBox="1"/>
          <p:nvPr/>
        </p:nvSpPr>
        <p:spPr>
          <a:xfrm>
            <a:off x="7098561" y="7389449"/>
            <a:ext cx="3284818" cy="2585323"/>
          </a:xfrm>
          <a:prstGeom prst="rect">
            <a:avLst/>
          </a:prstGeom>
          <a:noFill/>
        </p:spPr>
        <p:txBody>
          <a:bodyPr wrap="square" rtlCol="0">
            <a:spAutoFit/>
          </a:bodyPr>
          <a:lstStyle/>
          <a:p>
            <a:pPr algn="ctr"/>
            <a:r>
              <a:rPr lang="es-CO" sz="1800" dirty="0" smtClean="0"/>
              <a:t>El Estado </a:t>
            </a:r>
            <a:r>
              <a:rPr lang="es-CO" sz="1800" dirty="0"/>
              <a:t>ha generado programas de prevención frente al manejo seguro de las nuevas tecnologías de la información, se emiten mensajes en donde se intenta aclarar lo vulnerables que podemos ser frente a los peligros del Internet</a:t>
            </a:r>
            <a:endParaRPr lang="en-US" sz="1100" dirty="0" smtClean="0"/>
          </a:p>
        </p:txBody>
      </p:sp>
      <p:sp>
        <p:nvSpPr>
          <p:cNvPr id="21" name="テキスト ボックス 18"/>
          <p:cNvSpPr txBox="1"/>
          <p:nvPr/>
        </p:nvSpPr>
        <p:spPr>
          <a:xfrm>
            <a:off x="148510" y="6074374"/>
            <a:ext cx="3522248" cy="400110"/>
          </a:xfrm>
          <a:prstGeom prst="rect">
            <a:avLst/>
          </a:prstGeom>
          <a:noFill/>
        </p:spPr>
        <p:txBody>
          <a:bodyPr wrap="square" rtlCol="0" anchor="b">
            <a:spAutoFit/>
          </a:bodyPr>
          <a:lstStyle/>
          <a:p>
            <a:pPr algn="ctr"/>
            <a:r>
              <a:rPr lang="en-US" sz="2000" dirty="0" smtClean="0">
                <a:latin typeface="+mj-lt"/>
              </a:rPr>
              <a:t>TECNOLOGÍA </a:t>
            </a:r>
            <a:endParaRPr lang="en-US" sz="2000" dirty="0">
              <a:latin typeface="+mj-lt"/>
            </a:endParaRPr>
          </a:p>
        </p:txBody>
      </p:sp>
      <p:sp>
        <p:nvSpPr>
          <p:cNvPr id="24" name="タイトル 3"/>
          <p:cNvSpPr>
            <a:spLocks noGrp="1"/>
          </p:cNvSpPr>
          <p:nvPr>
            <p:ph type="title"/>
          </p:nvPr>
        </p:nvSpPr>
        <p:spPr>
          <a:xfrm>
            <a:off x="4390678" y="411959"/>
            <a:ext cx="13681520" cy="987125"/>
          </a:xfrm>
        </p:spPr>
        <p:txBody>
          <a:bodyPr/>
          <a:lstStyle/>
          <a:p>
            <a:r>
              <a:rPr lang="en-US" dirty="0" smtClean="0"/>
              <a:t>¡Desen</a:t>
            </a:r>
            <a:r>
              <a:rPr lang="en-US" dirty="0" smtClean="0">
                <a:solidFill>
                  <a:schemeClr val="accent1"/>
                </a:solidFill>
              </a:rPr>
              <a:t>RED</a:t>
            </a:r>
            <a:r>
              <a:rPr lang="en-US" dirty="0" smtClean="0"/>
              <a:t>ate!</a:t>
            </a:r>
            <a:endParaRPr lang="en-US" dirty="0"/>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3365" y="2601939"/>
            <a:ext cx="2017868" cy="2263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576" y="4325710"/>
            <a:ext cx="2017868" cy="2263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0165" y="3384359"/>
            <a:ext cx="2017868" cy="2263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1565" y="2188619"/>
            <a:ext cx="2017868" cy="22630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Imagen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364" y="3595491"/>
            <a:ext cx="2031954" cy="22788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42919221"/>
      </p:ext>
    </p:extLst>
  </p:cSld>
  <p:clrMapOvr>
    <a:masterClrMapping/>
  </p:clrMapOvr>
  <p:transition spd="slow" advTm="684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400" fill="hold"/>
                                        <p:tgtEl>
                                          <p:spTgt spid="16"/>
                                        </p:tgtEl>
                                        <p:attrNameLst>
                                          <p:attrName>ppt_x</p:attrName>
                                        </p:attrNameLst>
                                      </p:cBhvr>
                                      <p:tavLst>
                                        <p:tav tm="0">
                                          <p:val>
                                            <p:strVal val="#ppt_x"/>
                                          </p:val>
                                        </p:tav>
                                        <p:tav tm="100000">
                                          <p:val>
                                            <p:strVal val="#ppt_x"/>
                                          </p:val>
                                        </p:tav>
                                      </p:tavLst>
                                    </p:anim>
                                    <p:anim calcmode="lin" valueType="num">
                                      <p:cBhvr additive="base">
                                        <p:cTn id="8" dur="4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400" fill="hold"/>
                                        <p:tgtEl>
                                          <p:spTgt spid="19"/>
                                        </p:tgtEl>
                                        <p:attrNameLst>
                                          <p:attrName>ppt_x</p:attrName>
                                        </p:attrNameLst>
                                      </p:cBhvr>
                                      <p:tavLst>
                                        <p:tav tm="0">
                                          <p:val>
                                            <p:strVal val="#ppt_x"/>
                                          </p:val>
                                        </p:tav>
                                        <p:tav tm="100000">
                                          <p:val>
                                            <p:strVal val="#ppt_x"/>
                                          </p:val>
                                        </p:tav>
                                      </p:tavLst>
                                    </p:anim>
                                    <p:anim calcmode="lin" valueType="num">
                                      <p:cBhvr additive="base">
                                        <p:cTn id="12" dur="4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400" fill="hold"/>
                                        <p:tgtEl>
                                          <p:spTgt spid="20"/>
                                        </p:tgtEl>
                                        <p:attrNameLst>
                                          <p:attrName>ppt_x</p:attrName>
                                        </p:attrNameLst>
                                      </p:cBhvr>
                                      <p:tavLst>
                                        <p:tav tm="0">
                                          <p:val>
                                            <p:strVal val="#ppt_x"/>
                                          </p:val>
                                        </p:tav>
                                        <p:tav tm="100000">
                                          <p:val>
                                            <p:strVal val="#ppt_x"/>
                                          </p:val>
                                        </p:tav>
                                      </p:tavLst>
                                    </p:anim>
                                    <p:anim calcmode="lin" valueType="num">
                                      <p:cBhvr additive="base">
                                        <p:cTn id="16" dur="4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400" fill="hold"/>
                                        <p:tgtEl>
                                          <p:spTgt spid="22"/>
                                        </p:tgtEl>
                                        <p:attrNameLst>
                                          <p:attrName>ppt_x</p:attrName>
                                        </p:attrNameLst>
                                      </p:cBhvr>
                                      <p:tavLst>
                                        <p:tav tm="0">
                                          <p:val>
                                            <p:strVal val="#ppt_x"/>
                                          </p:val>
                                        </p:tav>
                                        <p:tav tm="100000">
                                          <p:val>
                                            <p:strVal val="#ppt_x"/>
                                          </p:val>
                                        </p:tav>
                                      </p:tavLst>
                                    </p:anim>
                                    <p:anim calcmode="lin" valueType="num">
                                      <p:cBhvr additive="base">
                                        <p:cTn id="20" dur="4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7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400" fill="hold"/>
                                        <p:tgtEl>
                                          <p:spTgt spid="33"/>
                                        </p:tgtEl>
                                        <p:attrNameLst>
                                          <p:attrName>ppt_x</p:attrName>
                                        </p:attrNameLst>
                                      </p:cBhvr>
                                      <p:tavLst>
                                        <p:tav tm="0">
                                          <p:val>
                                            <p:strVal val="#ppt_x"/>
                                          </p:val>
                                        </p:tav>
                                        <p:tav tm="100000">
                                          <p:val>
                                            <p:strVal val="#ppt_x"/>
                                          </p:val>
                                        </p:tav>
                                      </p:tavLst>
                                    </p:anim>
                                    <p:anim calcmode="lin" valueType="num">
                                      <p:cBhvr additive="base">
                                        <p:cTn id="24" dur="4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400" fill="hold"/>
                                        <p:tgtEl>
                                          <p:spTgt spid="28"/>
                                        </p:tgtEl>
                                        <p:attrNameLst>
                                          <p:attrName>ppt_x</p:attrName>
                                        </p:attrNameLst>
                                      </p:cBhvr>
                                      <p:tavLst>
                                        <p:tav tm="0">
                                          <p:val>
                                            <p:strVal val="#ppt_x"/>
                                          </p:val>
                                        </p:tav>
                                        <p:tav tm="100000">
                                          <p:val>
                                            <p:strVal val="#ppt_x"/>
                                          </p:val>
                                        </p:tav>
                                      </p:tavLst>
                                    </p:anim>
                                    <p:anim calcmode="lin" valueType="num">
                                      <p:cBhvr additive="base">
                                        <p:cTn id="28" dur="4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7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400" fill="hold"/>
                                        <p:tgtEl>
                                          <p:spTgt spid="29"/>
                                        </p:tgtEl>
                                        <p:attrNameLst>
                                          <p:attrName>ppt_x</p:attrName>
                                        </p:attrNameLst>
                                      </p:cBhvr>
                                      <p:tavLst>
                                        <p:tav tm="0">
                                          <p:val>
                                            <p:strVal val="#ppt_x"/>
                                          </p:val>
                                        </p:tav>
                                        <p:tav tm="100000">
                                          <p:val>
                                            <p:strVal val="#ppt_x"/>
                                          </p:val>
                                        </p:tav>
                                      </p:tavLst>
                                    </p:anim>
                                    <p:anim calcmode="lin" valueType="num">
                                      <p:cBhvr additive="base">
                                        <p:cTn id="32" dur="4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400" fill="hold"/>
                                        <p:tgtEl>
                                          <p:spTgt spid="31"/>
                                        </p:tgtEl>
                                        <p:attrNameLst>
                                          <p:attrName>ppt_x</p:attrName>
                                        </p:attrNameLst>
                                      </p:cBhvr>
                                      <p:tavLst>
                                        <p:tav tm="0">
                                          <p:val>
                                            <p:strVal val="#ppt_x"/>
                                          </p:val>
                                        </p:tav>
                                        <p:tav tm="100000">
                                          <p:val>
                                            <p:strVal val="#ppt_x"/>
                                          </p:val>
                                        </p:tav>
                                      </p:tavLst>
                                    </p:anim>
                                    <p:anim calcmode="lin" valueType="num">
                                      <p:cBhvr additive="base">
                                        <p:cTn id="36" dur="400" fill="hold"/>
                                        <p:tgtEl>
                                          <p:spTgt spid="3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70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400" fill="hold"/>
                                        <p:tgtEl>
                                          <p:spTgt spid="32"/>
                                        </p:tgtEl>
                                        <p:attrNameLst>
                                          <p:attrName>ppt_x</p:attrName>
                                        </p:attrNameLst>
                                      </p:cBhvr>
                                      <p:tavLst>
                                        <p:tav tm="0">
                                          <p:val>
                                            <p:strVal val="#ppt_x"/>
                                          </p:val>
                                        </p:tav>
                                        <p:tav tm="100000">
                                          <p:val>
                                            <p:strVal val="#ppt_x"/>
                                          </p:val>
                                        </p:tav>
                                      </p:tavLst>
                                    </p:anim>
                                    <p:anim calcmode="lin" valueType="num">
                                      <p:cBhvr additive="base">
                                        <p:cTn id="40" dur="4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50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400" fill="hold"/>
                                        <p:tgtEl>
                                          <p:spTgt spid="21"/>
                                        </p:tgtEl>
                                        <p:attrNameLst>
                                          <p:attrName>ppt_x</p:attrName>
                                        </p:attrNameLst>
                                      </p:cBhvr>
                                      <p:tavLst>
                                        <p:tav tm="0">
                                          <p:val>
                                            <p:strVal val="#ppt_x"/>
                                          </p:val>
                                        </p:tav>
                                        <p:tav tm="100000">
                                          <p:val>
                                            <p:strVal val="#ppt_x"/>
                                          </p:val>
                                        </p:tav>
                                      </p:tavLst>
                                    </p:anim>
                                    <p:anim calcmode="lin" valueType="num">
                                      <p:cBhvr additive="base">
                                        <p:cTn id="44" dur="400" fill="hold"/>
                                        <p:tgtEl>
                                          <p:spTgt spid="21"/>
                                        </p:tgtEl>
                                        <p:attrNameLst>
                                          <p:attrName>ppt_y</p:attrName>
                                        </p:attrNameLst>
                                      </p:cBhvr>
                                      <p:tavLst>
                                        <p:tav tm="0">
                                          <p:val>
                                            <p:strVal val="1+#ppt_h/2"/>
                                          </p:val>
                                        </p:tav>
                                        <p:tav tm="100000">
                                          <p:val>
                                            <p:strVal val="#ppt_y"/>
                                          </p:val>
                                        </p:tav>
                                      </p:tavLst>
                                    </p:anim>
                                  </p:childTnLst>
                                </p:cTn>
                              </p:par>
                              <p:par>
                                <p:cTn id="45" presetID="45" presetClass="entr" presetSubtype="0" fill="hold"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000"/>
                                        <p:tgtEl>
                                          <p:spTgt spid="26"/>
                                        </p:tgtEl>
                                      </p:cBhvr>
                                    </p:animEffect>
                                    <p:anim calcmode="lin" valueType="num">
                                      <p:cBhvr>
                                        <p:cTn id="48" dur="2000" fill="hold"/>
                                        <p:tgtEl>
                                          <p:spTgt spid="26"/>
                                        </p:tgtEl>
                                        <p:attrNameLst>
                                          <p:attrName>ppt_w</p:attrName>
                                        </p:attrNameLst>
                                      </p:cBhvr>
                                      <p:tavLst>
                                        <p:tav tm="0" fmla="#ppt_w*sin(2.5*pi*$)">
                                          <p:val>
                                            <p:fltVal val="0"/>
                                          </p:val>
                                        </p:tav>
                                        <p:tav tm="100000">
                                          <p:val>
                                            <p:fltVal val="1"/>
                                          </p:val>
                                        </p:tav>
                                      </p:tavLst>
                                    </p:anim>
                                    <p:anim calcmode="lin" valueType="num">
                                      <p:cBhvr>
                                        <p:cTn id="49" dur="2000" fill="hold"/>
                                        <p:tgtEl>
                                          <p:spTgt spid="26"/>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5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2000"/>
                                        <p:tgtEl>
                                          <p:spTgt spid="7"/>
                                        </p:tgtEl>
                                      </p:cBhvr>
                                    </p:animEffect>
                                    <p:anim calcmode="lin" valueType="num">
                                      <p:cBhvr>
                                        <p:cTn id="53" dur="2000" fill="hold"/>
                                        <p:tgtEl>
                                          <p:spTgt spid="7"/>
                                        </p:tgtEl>
                                        <p:attrNameLst>
                                          <p:attrName>ppt_w</p:attrName>
                                        </p:attrNameLst>
                                      </p:cBhvr>
                                      <p:tavLst>
                                        <p:tav tm="0" fmla="#ppt_w*sin(2.5*pi*$)">
                                          <p:val>
                                            <p:fltVal val="0"/>
                                          </p:val>
                                        </p:tav>
                                        <p:tav tm="100000">
                                          <p:val>
                                            <p:fltVal val="1"/>
                                          </p:val>
                                        </p:tav>
                                      </p:tavLst>
                                    </p:anim>
                                    <p:anim calcmode="lin" valueType="num">
                                      <p:cBhvr>
                                        <p:cTn id="54" dur="2000" fill="hold"/>
                                        <p:tgtEl>
                                          <p:spTgt spid="7"/>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5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000"/>
                                        <p:tgtEl>
                                          <p:spTgt spid="17"/>
                                        </p:tgtEl>
                                      </p:cBhvr>
                                    </p:animEffect>
                                    <p:anim calcmode="lin" valueType="num">
                                      <p:cBhvr>
                                        <p:cTn id="58" dur="2000" fill="hold"/>
                                        <p:tgtEl>
                                          <p:spTgt spid="17"/>
                                        </p:tgtEl>
                                        <p:attrNameLst>
                                          <p:attrName>ppt_w</p:attrName>
                                        </p:attrNameLst>
                                      </p:cBhvr>
                                      <p:tavLst>
                                        <p:tav tm="0" fmla="#ppt_w*sin(2.5*pi*$)">
                                          <p:val>
                                            <p:fltVal val="0"/>
                                          </p:val>
                                        </p:tav>
                                        <p:tav tm="100000">
                                          <p:val>
                                            <p:fltVal val="1"/>
                                          </p:val>
                                        </p:tav>
                                      </p:tavLst>
                                    </p:anim>
                                    <p:anim calcmode="lin" valueType="num">
                                      <p:cBhvr>
                                        <p:cTn id="59" dur="2000" fill="hold"/>
                                        <p:tgtEl>
                                          <p:spTgt spid="17"/>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50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2000"/>
                                        <p:tgtEl>
                                          <p:spTgt spid="18"/>
                                        </p:tgtEl>
                                      </p:cBhvr>
                                    </p:animEffect>
                                    <p:anim calcmode="lin" valueType="num">
                                      <p:cBhvr>
                                        <p:cTn id="63" dur="2000" fill="hold"/>
                                        <p:tgtEl>
                                          <p:spTgt spid="18"/>
                                        </p:tgtEl>
                                        <p:attrNameLst>
                                          <p:attrName>ppt_w</p:attrName>
                                        </p:attrNameLst>
                                      </p:cBhvr>
                                      <p:tavLst>
                                        <p:tav tm="0" fmla="#ppt_w*sin(2.5*pi*$)">
                                          <p:val>
                                            <p:fltVal val="0"/>
                                          </p:val>
                                        </p:tav>
                                        <p:tav tm="100000">
                                          <p:val>
                                            <p:fltVal val="1"/>
                                          </p:val>
                                        </p:tav>
                                      </p:tavLst>
                                    </p:anim>
                                    <p:anim calcmode="lin" valueType="num">
                                      <p:cBhvr>
                                        <p:cTn id="64" dur="2000" fill="hold"/>
                                        <p:tgtEl>
                                          <p:spTgt spid="18"/>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5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000"/>
                                        <p:tgtEl>
                                          <p:spTgt spid="23"/>
                                        </p:tgtEl>
                                      </p:cBhvr>
                                    </p:animEffect>
                                    <p:anim calcmode="lin" valueType="num">
                                      <p:cBhvr>
                                        <p:cTn id="68" dur="2000" fill="hold"/>
                                        <p:tgtEl>
                                          <p:spTgt spid="23"/>
                                        </p:tgtEl>
                                        <p:attrNameLst>
                                          <p:attrName>ppt_w</p:attrName>
                                        </p:attrNameLst>
                                      </p:cBhvr>
                                      <p:tavLst>
                                        <p:tav tm="0" fmla="#ppt_w*sin(2.5*pi*$)">
                                          <p:val>
                                            <p:fltVal val="0"/>
                                          </p:val>
                                        </p:tav>
                                        <p:tav tm="100000">
                                          <p:val>
                                            <p:fltVal val="1"/>
                                          </p:val>
                                        </p:tav>
                                      </p:tavLst>
                                    </p:anim>
                                    <p:anim calcmode="lin" valueType="num">
                                      <p:cBhvr>
                                        <p:cTn id="69"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8" grpId="0"/>
      <p:bldP spid="29" grpId="0"/>
      <p:bldP spid="31" grpId="0"/>
      <p:bldP spid="32" grpId="0"/>
      <p:bldP spid="33"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14214" y="2407196"/>
            <a:ext cx="5184576" cy="877728"/>
          </a:xfrm>
        </p:spPr>
        <p:txBody>
          <a:bodyPr/>
          <a:lstStyle/>
          <a:p>
            <a:r>
              <a:rPr lang="en-US" dirty="0" err="1" smtClean="0"/>
              <a:t>Competencia</a:t>
            </a:r>
            <a:r>
              <a:rPr lang="en-US" dirty="0" smtClean="0"/>
              <a:t>  </a:t>
            </a:r>
            <a:r>
              <a:rPr lang="en-US" dirty="0" smtClean="0">
                <a:solidFill>
                  <a:schemeClr val="accent1"/>
                </a:solidFill>
              </a:rPr>
              <a:t>Digital</a:t>
            </a:r>
            <a:endParaRPr lang="en-US" dirty="0">
              <a:solidFill>
                <a:schemeClr val="accent1"/>
              </a:solidFill>
            </a:endParaRPr>
          </a:p>
        </p:txBody>
      </p:sp>
      <p:sp>
        <p:nvSpPr>
          <p:cNvPr id="5" name="サブタイトル 4"/>
          <p:cNvSpPr>
            <a:spLocks noGrp="1"/>
          </p:cNvSpPr>
          <p:nvPr>
            <p:ph type="subTitle" idx="1"/>
          </p:nvPr>
        </p:nvSpPr>
        <p:spPr>
          <a:xfrm>
            <a:off x="7198990" y="318964"/>
            <a:ext cx="10700822" cy="7200800"/>
          </a:xfrm>
        </p:spPr>
        <p:txBody>
          <a:bodyPr/>
          <a:lstStyle/>
          <a:p>
            <a:pPr algn="ctr">
              <a:lnSpc>
                <a:spcPct val="150000"/>
              </a:lnSpc>
            </a:pPr>
            <a:r>
              <a:rPr lang="es-CO" dirty="0" smtClean="0">
                <a:solidFill>
                  <a:schemeClr val="tx1"/>
                </a:solidFill>
              </a:rPr>
              <a:t>Nuestros </a:t>
            </a:r>
            <a:r>
              <a:rPr lang="es-CO" dirty="0">
                <a:solidFill>
                  <a:schemeClr val="tx1"/>
                </a:solidFill>
              </a:rPr>
              <a:t>estudiantes están expuestos a campañas de prevención frente a los riesgos propios de su etapa, pero es claro que estrategias solo de información no logran generar las capacidades que se esperan para que ellos identifiquen realmente cuando son o están siendo carnada de los peligros. Fue entonces cuando la reflexión de generar nuevas formas de acercamiento a nuestros jóvenes llegó al grupo de maestros de la sección 9°-11. En este ejercicio se concluyó que era definitivo contar con los estudiantes para lograr generar estrategias de alto impacto puesto que es bien sabido que ellos son quienes más conocen acerca de las dinámicas del </a:t>
            </a:r>
            <a:r>
              <a:rPr lang="es-CO" dirty="0" smtClean="0">
                <a:solidFill>
                  <a:schemeClr val="tx1"/>
                </a:solidFill>
              </a:rPr>
              <a:t>Internet</a:t>
            </a:r>
            <a:r>
              <a:rPr lang="es-CO" dirty="0">
                <a:solidFill>
                  <a:schemeClr val="tx1"/>
                </a:solidFill>
              </a:rPr>
              <a:t>.</a:t>
            </a:r>
          </a:p>
        </p:txBody>
      </p:sp>
      <p:sp>
        <p:nvSpPr>
          <p:cNvPr id="6" name="テキスト プレースホルダー 5"/>
          <p:cNvSpPr>
            <a:spLocks noGrp="1"/>
          </p:cNvSpPr>
          <p:nvPr>
            <p:ph type="body" sz="quarter" idx="13"/>
          </p:nvPr>
        </p:nvSpPr>
        <p:spPr/>
        <p:txBody>
          <a:bodyPr/>
          <a:lstStyle/>
          <a:p>
            <a:r>
              <a:rPr lang="en-US" dirty="0" smtClean="0"/>
              <a:t>SECCIÓN 9-11</a:t>
            </a:r>
            <a:endParaRPr lang="en-US" dirty="0"/>
          </a:p>
        </p:txBody>
      </p:sp>
      <p:pic>
        <p:nvPicPr>
          <p:cNvPr id="2" name="Imagen 1"/>
          <p:cNvPicPr>
            <a:picLocks noChangeAspect="1"/>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14361" r="14360" b="12971"/>
          <a:stretch/>
        </p:blipFill>
        <p:spPr>
          <a:xfrm>
            <a:off x="6517357" y="7661952"/>
            <a:ext cx="2121298" cy="2222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n 6"/>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14361" r="14360" b="12971"/>
          <a:stretch/>
        </p:blipFill>
        <p:spPr>
          <a:xfrm>
            <a:off x="9578206" y="7680553"/>
            <a:ext cx="2121298" cy="2222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n 7"/>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4361" r="14360" b="12971"/>
          <a:stretch/>
        </p:blipFill>
        <p:spPr>
          <a:xfrm>
            <a:off x="12549401" y="7636700"/>
            <a:ext cx="2121298" cy="2222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p:cNvPicPr>
            <a:picLocks noChangeAspect="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14361" r="14360" b="12971"/>
          <a:stretch/>
        </p:blipFill>
        <p:spPr>
          <a:xfrm>
            <a:off x="15511318" y="7680553"/>
            <a:ext cx="2121298" cy="2222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9215471"/>
      </p:ext>
    </p:extLst>
  </p:cSld>
  <p:clrMapOvr>
    <a:masterClrMapping/>
  </p:clrMapOvr>
  <p:transition spd="slow" advTm="2088">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3"/>
          <p:cNvSpPr>
            <a:spLocks noGrp="1"/>
          </p:cNvSpPr>
          <p:nvPr>
            <p:ph type="title"/>
          </p:nvPr>
        </p:nvSpPr>
        <p:spPr>
          <a:xfrm>
            <a:off x="4390678" y="411959"/>
            <a:ext cx="13681520" cy="987125"/>
          </a:xfrm>
        </p:spPr>
        <p:txBody>
          <a:bodyPr/>
          <a:lstStyle/>
          <a:p>
            <a:r>
              <a:rPr lang="en-US" dirty="0" err="1" smtClean="0"/>
              <a:t>Desen</a:t>
            </a:r>
            <a:r>
              <a:rPr lang="en-US" dirty="0" err="1" smtClean="0">
                <a:solidFill>
                  <a:schemeClr val="accent1"/>
                </a:solidFill>
              </a:rPr>
              <a:t>RED</a:t>
            </a:r>
            <a:r>
              <a:rPr lang="en-US" dirty="0" err="1" smtClean="0"/>
              <a:t>ate</a:t>
            </a:r>
            <a:r>
              <a:rPr lang="en-US" dirty="0" smtClean="0"/>
              <a:t>!</a:t>
            </a:r>
            <a:endParaRPr lang="en-US" dirty="0"/>
          </a:p>
        </p:txBody>
      </p:sp>
      <p:sp>
        <p:nvSpPr>
          <p:cNvPr id="13" name="Rectángulo 12"/>
          <p:cNvSpPr/>
          <p:nvPr/>
        </p:nvSpPr>
        <p:spPr>
          <a:xfrm>
            <a:off x="1079104" y="3093011"/>
            <a:ext cx="16129792" cy="4524315"/>
          </a:xfrm>
          <a:prstGeom prst="rect">
            <a:avLst/>
          </a:prstGeom>
        </p:spPr>
        <p:txBody>
          <a:bodyPr wrap="square">
            <a:spAutoFit/>
          </a:bodyPr>
          <a:lstStyle/>
          <a:p>
            <a:pPr algn="just">
              <a:lnSpc>
                <a:spcPct val="150000"/>
              </a:lnSpc>
              <a:spcAft>
                <a:spcPts val="0"/>
              </a:spcAft>
            </a:pPr>
            <a:r>
              <a:rPr lang="es-CO"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a:t>
            </a:r>
            <a:r>
              <a:rPr lang="es-CO" dirty="0" smtClean="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a:t>
            </a:r>
            <a:r>
              <a:rPr lang="es-CO"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DesenREDate</a:t>
            </a:r>
            <a:r>
              <a:rPr lang="es-CO" dirty="0" smtClean="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es </a:t>
            </a:r>
            <a:r>
              <a:rPr lang="es-CO"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un programa de prevención ante los riesgos del uso de nuevas tecnologías, estructurado y llevado a cabo por los estudiantes para los estudiantes. </a:t>
            </a:r>
            <a:r>
              <a:rPr lang="es-CO" dirty="0" err="1">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DesenREDate</a:t>
            </a:r>
            <a:r>
              <a:rPr lang="es-CO" dirty="0">
                <a:solidFill>
                  <a:srgbClr val="222222"/>
                </a:solidFill>
                <a:latin typeface="Trebuchet MS" panose="020B0603020202020204" pitchFamily="34" charset="0"/>
                <a:ea typeface="Times New Roman" panose="02020603050405020304" pitchFamily="18" charset="0"/>
                <a:cs typeface="Times New Roman" panose="02020603050405020304" pitchFamily="18" charset="0"/>
              </a:rPr>
              <a:t> es un programa pensado para ofrecer a nuestros niños, niñas y jóvenes herramientas para identificar los riesgos de las TIC, promoviendo una cultura de cuidado digital y generando un entorno de protección que le permita a los jóvenes buscar ayuda en caso de ser víctima de alguna de estas problemáticas.</a:t>
            </a: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r="72177" b="67135"/>
          <a:stretch/>
        </p:blipFill>
        <p:spPr>
          <a:xfrm>
            <a:off x="1922941" y="7856602"/>
            <a:ext cx="2264297" cy="1872208"/>
          </a:xfrm>
          <a:prstGeom prst="rect">
            <a:avLst/>
          </a:prstGeom>
        </p:spPr>
      </p:pic>
      <p:pic>
        <p:nvPicPr>
          <p:cNvPr id="15" name="Imagen 14"/>
          <p:cNvPicPr>
            <a:picLocks noChangeAspect="1"/>
          </p:cNvPicPr>
          <p:nvPr/>
        </p:nvPicPr>
        <p:blipFill rotWithShape="1">
          <a:blip r:embed="rId2">
            <a:extLst>
              <a:ext uri="{28A0092B-C50C-407E-A947-70E740481C1C}">
                <a14:useLocalDpi xmlns:a14="http://schemas.microsoft.com/office/drawing/2010/main" val="0"/>
              </a:ext>
            </a:extLst>
          </a:blip>
          <a:srcRect l="24775" t="448" r="47402" b="66687"/>
          <a:stretch/>
        </p:blipFill>
        <p:spPr>
          <a:xfrm>
            <a:off x="3869303" y="7856602"/>
            <a:ext cx="2264297" cy="1872208"/>
          </a:xfrm>
          <a:prstGeom prst="rect">
            <a:avLst/>
          </a:prstGeom>
        </p:spPr>
      </p:pic>
      <p:pic>
        <p:nvPicPr>
          <p:cNvPr id="16" name="Imagen 15"/>
          <p:cNvPicPr>
            <a:picLocks noChangeAspect="1"/>
          </p:cNvPicPr>
          <p:nvPr/>
        </p:nvPicPr>
        <p:blipFill rotWithShape="1">
          <a:blip r:embed="rId2">
            <a:extLst>
              <a:ext uri="{28A0092B-C50C-407E-A947-70E740481C1C}">
                <a14:useLocalDpi xmlns:a14="http://schemas.microsoft.com/office/drawing/2010/main" val="0"/>
              </a:ext>
            </a:extLst>
          </a:blip>
          <a:srcRect l="71434" t="1713" r="743" b="65422"/>
          <a:stretch/>
        </p:blipFill>
        <p:spPr>
          <a:xfrm>
            <a:off x="5815665" y="7856602"/>
            <a:ext cx="2264297" cy="1872208"/>
          </a:xfrm>
          <a:prstGeom prst="rect">
            <a:avLst/>
          </a:prstGeom>
        </p:spPr>
      </p:pic>
      <p:pic>
        <p:nvPicPr>
          <p:cNvPr id="17" name="Imagen 16"/>
          <p:cNvPicPr>
            <a:picLocks noChangeAspect="1"/>
          </p:cNvPicPr>
          <p:nvPr/>
        </p:nvPicPr>
        <p:blipFill rotWithShape="1">
          <a:blip r:embed="rId2">
            <a:extLst>
              <a:ext uri="{28A0092B-C50C-407E-A947-70E740481C1C}">
                <a14:useLocalDpi xmlns:a14="http://schemas.microsoft.com/office/drawing/2010/main" val="0"/>
              </a:ext>
            </a:extLst>
          </a:blip>
          <a:srcRect l="1849" t="29521" r="70328" b="37614"/>
          <a:stretch/>
        </p:blipFill>
        <p:spPr>
          <a:xfrm>
            <a:off x="7762027" y="7856602"/>
            <a:ext cx="2264297" cy="1872208"/>
          </a:xfrm>
          <a:prstGeom prst="rect">
            <a:avLst/>
          </a:prstGeom>
        </p:spPr>
      </p:pic>
      <p:pic>
        <p:nvPicPr>
          <p:cNvPr id="18" name="Imagen 17"/>
          <p:cNvPicPr>
            <a:picLocks noChangeAspect="1"/>
          </p:cNvPicPr>
          <p:nvPr/>
        </p:nvPicPr>
        <p:blipFill rotWithShape="1">
          <a:blip r:embed="rId2">
            <a:extLst>
              <a:ext uri="{28A0092B-C50C-407E-A947-70E740481C1C}">
                <a14:useLocalDpi xmlns:a14="http://schemas.microsoft.com/office/drawing/2010/main" val="0"/>
              </a:ext>
            </a:extLst>
          </a:blip>
          <a:srcRect l="24859" t="35393" r="47318" b="31742"/>
          <a:stretch/>
        </p:blipFill>
        <p:spPr>
          <a:xfrm>
            <a:off x="9634662" y="8047072"/>
            <a:ext cx="2264297" cy="1872208"/>
          </a:xfrm>
          <a:prstGeom prst="rect">
            <a:avLst/>
          </a:prstGeom>
        </p:spPr>
      </p:pic>
      <p:pic>
        <p:nvPicPr>
          <p:cNvPr id="19" name="Imagen 18"/>
          <p:cNvPicPr>
            <a:picLocks noChangeAspect="1"/>
          </p:cNvPicPr>
          <p:nvPr/>
        </p:nvPicPr>
        <p:blipFill rotWithShape="1">
          <a:blip r:embed="rId2">
            <a:extLst>
              <a:ext uri="{28A0092B-C50C-407E-A947-70E740481C1C}">
                <a14:useLocalDpi xmlns:a14="http://schemas.microsoft.com/office/drawing/2010/main" val="0"/>
              </a:ext>
            </a:extLst>
          </a:blip>
          <a:srcRect l="47815" t="32049" r="24362" b="35086"/>
          <a:stretch/>
        </p:blipFill>
        <p:spPr>
          <a:xfrm>
            <a:off x="11574838" y="7856552"/>
            <a:ext cx="2264297" cy="1872208"/>
          </a:xfrm>
          <a:prstGeom prst="rect">
            <a:avLst/>
          </a:prstGeom>
        </p:spPr>
      </p:pic>
      <p:pic>
        <p:nvPicPr>
          <p:cNvPr id="20" name="Imagen 19"/>
          <p:cNvPicPr>
            <a:picLocks noChangeAspect="1"/>
          </p:cNvPicPr>
          <p:nvPr/>
        </p:nvPicPr>
        <p:blipFill rotWithShape="1">
          <a:blip r:embed="rId2">
            <a:extLst>
              <a:ext uri="{28A0092B-C50C-407E-A947-70E740481C1C}">
                <a14:useLocalDpi xmlns:a14="http://schemas.microsoft.com/office/drawing/2010/main" val="0"/>
              </a:ext>
            </a:extLst>
          </a:blip>
          <a:srcRect l="71909" t="32457" r="268" b="34678"/>
          <a:stretch/>
        </p:blipFill>
        <p:spPr>
          <a:xfrm>
            <a:off x="13895734" y="7951812"/>
            <a:ext cx="2264297" cy="1872208"/>
          </a:xfrm>
          <a:prstGeom prst="rect">
            <a:avLst/>
          </a:prstGeom>
        </p:spPr>
      </p:pic>
    </p:spTree>
    <p:extLst>
      <p:ext uri="{BB962C8B-B14F-4D97-AF65-F5344CB8AC3E}">
        <p14:creationId xmlns:p14="http://schemas.microsoft.com/office/powerpoint/2010/main" val="2096770717"/>
      </p:ext>
    </p:extLst>
  </p:cSld>
  <p:clrMapOvr>
    <a:masterClrMapping/>
  </p:clrMapOvr>
  <p:transition spd="slow" advTm="2679">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p:cNvPicPr>
            <a:picLocks noGrp="1" noChangeAspect="1"/>
          </p:cNvPicPr>
          <p:nvPr>
            <p:ph type="pic"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55875" y="3631332"/>
            <a:ext cx="5353727" cy="3747608"/>
          </a:xfrm>
        </p:spPr>
      </p:pic>
      <p:sp>
        <p:nvSpPr>
          <p:cNvPr id="9" name="テキスト プレースホルダー 8"/>
          <p:cNvSpPr>
            <a:spLocks noGrp="1"/>
          </p:cNvSpPr>
          <p:nvPr>
            <p:ph type="body" sz="quarter" idx="14"/>
          </p:nvPr>
        </p:nvSpPr>
        <p:spPr>
          <a:xfrm rot="21288877">
            <a:off x="1978729" y="8144133"/>
            <a:ext cx="5760000" cy="766544"/>
          </a:xfrm>
        </p:spPr>
        <p:txBody>
          <a:bodyPr/>
          <a:lstStyle/>
          <a:p>
            <a:r>
              <a:rPr lang="en-US" dirty="0" err="1" smtClean="0"/>
              <a:t>Flashmob</a:t>
            </a:r>
            <a:r>
              <a:rPr lang="en-US" dirty="0" smtClean="0"/>
              <a:t>!!!</a:t>
            </a:r>
            <a:endParaRPr lang="en-US" dirty="0"/>
          </a:p>
        </p:txBody>
      </p:sp>
      <p:sp>
        <p:nvSpPr>
          <p:cNvPr id="10" name="テキスト プレースホルダー 9"/>
          <p:cNvSpPr>
            <a:spLocks noGrp="1"/>
          </p:cNvSpPr>
          <p:nvPr>
            <p:ph type="body" sz="quarter" idx="15"/>
          </p:nvPr>
        </p:nvSpPr>
        <p:spPr/>
        <p:txBody>
          <a:bodyPr>
            <a:normAutofit/>
          </a:bodyPr>
          <a:lstStyle/>
          <a:p>
            <a:r>
              <a:rPr lang="en-US" b="1" dirty="0" err="1" smtClean="0"/>
              <a:t>Campaña</a:t>
            </a:r>
            <a:endParaRPr lang="en-US" b="1" dirty="0"/>
          </a:p>
        </p:txBody>
      </p:sp>
      <p:sp>
        <p:nvSpPr>
          <p:cNvPr id="11" name="テキスト プレースホルダー 10"/>
          <p:cNvSpPr>
            <a:spLocks noGrp="1"/>
          </p:cNvSpPr>
          <p:nvPr>
            <p:ph type="body" sz="quarter" idx="16"/>
          </p:nvPr>
        </p:nvSpPr>
        <p:spPr>
          <a:xfrm>
            <a:off x="7991078" y="3631332"/>
            <a:ext cx="8496943" cy="5904656"/>
          </a:xfrm>
        </p:spPr>
        <p:txBody>
          <a:bodyPr>
            <a:noAutofit/>
          </a:bodyPr>
          <a:lstStyle/>
          <a:p>
            <a:r>
              <a:rPr lang="es-CO" sz="3200" dirty="0" smtClean="0"/>
              <a:t>Se hacen actividades no superiores </a:t>
            </a:r>
            <a:r>
              <a:rPr lang="es-CO" sz="3200" dirty="0"/>
              <a:t>a 5 minutos por </a:t>
            </a:r>
            <a:r>
              <a:rPr lang="es-CO" sz="3200" dirty="0" smtClean="0"/>
              <a:t>salón en una semana programada con anterioridad. </a:t>
            </a:r>
            <a:r>
              <a:rPr lang="es-CO" sz="3200" dirty="0"/>
              <a:t>Dichas intervenciones son a través de caracterizaciones en donde los estudiantes que hacen parte del equipo </a:t>
            </a:r>
            <a:r>
              <a:rPr lang="es-CO" sz="3200" dirty="0" err="1"/>
              <a:t>DesenREDate</a:t>
            </a:r>
            <a:r>
              <a:rPr lang="es-CO" sz="3200" dirty="0"/>
              <a:t>, asumen diferentes roles relacionados con los peligros de las TIC, actividades de reflexión que pretenden lograr que cada uno de los jóvenes revise qué tanto riesgo está corriendo frente a las TIC o </a:t>
            </a:r>
            <a:r>
              <a:rPr lang="es-CO" sz="3200" dirty="0" err="1"/>
              <a:t>flashmob</a:t>
            </a:r>
            <a:r>
              <a:rPr lang="es-CO" sz="3200" dirty="0"/>
              <a:t>, generando </a:t>
            </a:r>
            <a:r>
              <a:rPr lang="es-CO" sz="3200" dirty="0" smtClean="0"/>
              <a:t>impacto </a:t>
            </a:r>
            <a:r>
              <a:rPr lang="es-CO" sz="3200" dirty="0"/>
              <a:t>frente a la campaña que se está haciendo</a:t>
            </a:r>
            <a:r>
              <a:rPr lang="es-CO" sz="3200" dirty="0" smtClean="0"/>
              <a:t>.</a:t>
            </a:r>
            <a:endParaRPr lang="es-CO" sz="3200" dirty="0"/>
          </a:p>
        </p:txBody>
      </p:sp>
      <p:sp>
        <p:nvSpPr>
          <p:cNvPr id="13" name="タイトル 3"/>
          <p:cNvSpPr>
            <a:spLocks noGrp="1"/>
          </p:cNvSpPr>
          <p:nvPr>
            <p:ph type="title"/>
          </p:nvPr>
        </p:nvSpPr>
        <p:spPr>
          <a:xfrm>
            <a:off x="4390678" y="411959"/>
            <a:ext cx="13681520" cy="987125"/>
          </a:xfrm>
        </p:spPr>
        <p:txBody>
          <a:bodyPr/>
          <a:lstStyle/>
          <a:p>
            <a:r>
              <a:rPr lang="en-US" dirty="0" smtClean="0"/>
              <a:t>¡Desen</a:t>
            </a:r>
            <a:r>
              <a:rPr lang="en-US" dirty="0" smtClean="0">
                <a:solidFill>
                  <a:schemeClr val="accent1"/>
                </a:solidFill>
              </a:rPr>
              <a:t>RED</a:t>
            </a:r>
            <a:r>
              <a:rPr lang="en-US" dirty="0" smtClean="0"/>
              <a:t>ate!</a:t>
            </a:r>
            <a:endParaRPr lang="en-US" dirty="0"/>
          </a:p>
        </p:txBody>
      </p:sp>
    </p:spTree>
    <p:extLst>
      <p:ext uri="{BB962C8B-B14F-4D97-AF65-F5344CB8AC3E}">
        <p14:creationId xmlns:p14="http://schemas.microsoft.com/office/powerpoint/2010/main" val="2789567880"/>
      </p:ext>
    </p:extLst>
  </p:cSld>
  <p:clrMapOvr>
    <a:masterClrMapping/>
  </p:clrMapOvr>
  <mc:AlternateContent xmlns:mc="http://schemas.openxmlformats.org/markup-compatibility/2006" xmlns:p14="http://schemas.microsoft.com/office/powerpoint/2010/main">
    <mc:Choice Requires="p14">
      <p:transition spd="slow" p14:dur="900" advTm="5843">
        <p14:warp dir="in"/>
      </p:transition>
    </mc:Choice>
    <mc:Fallback xmlns="">
      <p:transition spd="slow" advTm="584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9"/>
          <p:cNvSpPr>
            <a:spLocks noGrp="1"/>
          </p:cNvSpPr>
          <p:nvPr>
            <p:ph type="body" sz="quarter" idx="15"/>
          </p:nvPr>
        </p:nvSpPr>
        <p:spPr>
          <a:xfrm>
            <a:off x="650243" y="3496396"/>
            <a:ext cx="3884453" cy="721683"/>
          </a:xfrm>
        </p:spPr>
        <p:txBody>
          <a:bodyPr/>
          <a:lstStyle/>
          <a:p>
            <a:r>
              <a:rPr lang="en-US" dirty="0" err="1" smtClean="0"/>
              <a:t>Último</a:t>
            </a:r>
            <a:r>
              <a:rPr lang="en-US" dirty="0" smtClean="0"/>
              <a:t> </a:t>
            </a:r>
            <a:r>
              <a:rPr lang="en-US" dirty="0" err="1" smtClean="0"/>
              <a:t>día</a:t>
            </a:r>
            <a:endParaRPr lang="en-US" dirty="0"/>
          </a:p>
        </p:txBody>
      </p:sp>
      <p:sp>
        <p:nvSpPr>
          <p:cNvPr id="21" name="テキスト プレースホルダー 20"/>
          <p:cNvSpPr>
            <a:spLocks noGrp="1"/>
          </p:cNvSpPr>
          <p:nvPr>
            <p:ph type="body" sz="quarter" idx="16"/>
          </p:nvPr>
        </p:nvSpPr>
        <p:spPr>
          <a:xfrm>
            <a:off x="1870400" y="4135388"/>
            <a:ext cx="8496944" cy="504056"/>
          </a:xfrm>
        </p:spPr>
        <p:txBody>
          <a:bodyPr>
            <a:noAutofit/>
          </a:bodyPr>
          <a:lstStyle/>
          <a:p>
            <a:r>
              <a:rPr lang="en-US" dirty="0" err="1" smtClean="0"/>
              <a:t>Vinculación</a:t>
            </a:r>
            <a:r>
              <a:rPr lang="en-US" dirty="0" smtClean="0"/>
              <a:t> de </a:t>
            </a:r>
            <a:r>
              <a:rPr lang="en-US" dirty="0" err="1" smtClean="0"/>
              <a:t>los</a:t>
            </a:r>
            <a:r>
              <a:rPr lang="en-US" dirty="0" smtClean="0"/>
              <a:t> maestros</a:t>
            </a:r>
            <a:endParaRPr lang="en-US" dirty="0"/>
          </a:p>
        </p:txBody>
      </p:sp>
      <p:sp>
        <p:nvSpPr>
          <p:cNvPr id="22" name="テキスト プレースホルダー 21"/>
          <p:cNvSpPr>
            <a:spLocks noGrp="1"/>
          </p:cNvSpPr>
          <p:nvPr>
            <p:ph type="body" sz="quarter" idx="17"/>
          </p:nvPr>
        </p:nvSpPr>
        <p:spPr>
          <a:xfrm>
            <a:off x="650243" y="6481394"/>
            <a:ext cx="4172485" cy="721683"/>
          </a:xfrm>
        </p:spPr>
        <p:txBody>
          <a:bodyPr>
            <a:normAutofit fontScale="77500" lnSpcReduction="20000"/>
          </a:bodyPr>
          <a:lstStyle/>
          <a:p>
            <a:r>
              <a:rPr lang="en-US" dirty="0" err="1" smtClean="0"/>
              <a:t>Campaña</a:t>
            </a:r>
            <a:r>
              <a:rPr lang="en-US" dirty="0" smtClean="0"/>
              <a:t> de </a:t>
            </a:r>
            <a:r>
              <a:rPr lang="en-US" dirty="0" err="1" smtClean="0"/>
              <a:t>expectativas</a:t>
            </a:r>
            <a:endParaRPr lang="en-US" dirty="0"/>
          </a:p>
        </p:txBody>
      </p:sp>
      <p:sp>
        <p:nvSpPr>
          <p:cNvPr id="23" name="テキスト プレースホルダー 22"/>
          <p:cNvSpPr>
            <a:spLocks noGrp="1"/>
          </p:cNvSpPr>
          <p:nvPr>
            <p:ph type="body" sz="quarter" idx="18"/>
          </p:nvPr>
        </p:nvSpPr>
        <p:spPr>
          <a:xfrm>
            <a:off x="1870400" y="7120386"/>
            <a:ext cx="6408712" cy="504056"/>
          </a:xfrm>
        </p:spPr>
        <p:txBody>
          <a:bodyPr>
            <a:normAutofit lnSpcReduction="10000"/>
          </a:bodyPr>
          <a:lstStyle/>
          <a:p>
            <a:r>
              <a:rPr lang="en-US" dirty="0" smtClean="0"/>
              <a:t>Canales de </a:t>
            </a:r>
            <a:r>
              <a:rPr lang="en-US" dirty="0" err="1" smtClean="0"/>
              <a:t>prevención</a:t>
            </a:r>
            <a:endParaRPr lang="en-US" dirty="0"/>
          </a:p>
        </p:txBody>
      </p:sp>
      <p:sp>
        <p:nvSpPr>
          <p:cNvPr id="24" name="テキスト プレースホルダー 23"/>
          <p:cNvSpPr>
            <a:spLocks noGrp="1"/>
          </p:cNvSpPr>
          <p:nvPr>
            <p:ph type="body" sz="quarter" idx="21"/>
          </p:nvPr>
        </p:nvSpPr>
        <p:spPr>
          <a:xfrm>
            <a:off x="646262" y="4711452"/>
            <a:ext cx="15265697" cy="1512167"/>
          </a:xfrm>
        </p:spPr>
        <p:txBody>
          <a:bodyPr>
            <a:normAutofit/>
          </a:bodyPr>
          <a:lstStyle/>
          <a:p>
            <a:r>
              <a:rPr lang="es-CO" sz="2800" dirty="0"/>
              <a:t> El último día de la campaña es aprovechado para vincular a maestros y a actores externos que trabajen el tema de prevención, como el Ministerio TIC, con el fin de generar un cierre más explícito y claro del trabajo realizado. </a:t>
            </a:r>
          </a:p>
        </p:txBody>
      </p:sp>
      <p:sp>
        <p:nvSpPr>
          <p:cNvPr id="25" name="テキスト プレースホルダー 24"/>
          <p:cNvSpPr>
            <a:spLocks noGrp="1"/>
          </p:cNvSpPr>
          <p:nvPr>
            <p:ph type="body" sz="quarter" idx="22"/>
          </p:nvPr>
        </p:nvSpPr>
        <p:spPr>
          <a:xfrm>
            <a:off x="646263" y="7735789"/>
            <a:ext cx="15265697" cy="1512167"/>
          </a:xfrm>
        </p:spPr>
        <p:txBody>
          <a:bodyPr>
            <a:noAutofit/>
          </a:bodyPr>
          <a:lstStyle/>
          <a:p>
            <a:r>
              <a:rPr lang="es-CO" sz="2800" dirty="0" smtClean="0"/>
              <a:t>Durante </a:t>
            </a:r>
            <a:r>
              <a:rPr lang="es-CO" sz="2800" dirty="0"/>
              <a:t>la semana de despliegue de la campaña se intervienen espacios físicos con carteleras, aludiendo a la prevención. Se generan intervenciones orales a través de la emisora, narrando historias frente a las problemáticas relacionadas y se emiten videos que permitan a los jóvenes conocer los diferentes riesgos.</a:t>
            </a:r>
            <a:endParaRPr lang="en-US" sz="2800" dirty="0"/>
          </a:p>
        </p:txBody>
      </p:sp>
      <p:sp>
        <p:nvSpPr>
          <p:cNvPr id="14" name="タイトル 3"/>
          <p:cNvSpPr>
            <a:spLocks noGrp="1"/>
          </p:cNvSpPr>
          <p:nvPr>
            <p:ph type="title"/>
          </p:nvPr>
        </p:nvSpPr>
        <p:spPr>
          <a:xfrm>
            <a:off x="4390678" y="411959"/>
            <a:ext cx="13681520" cy="987125"/>
          </a:xfrm>
        </p:spPr>
        <p:txBody>
          <a:bodyPr/>
          <a:lstStyle/>
          <a:p>
            <a:r>
              <a:rPr lang="en-US" dirty="0" smtClean="0"/>
              <a:t>¡Desen</a:t>
            </a:r>
            <a:r>
              <a:rPr lang="en-US" dirty="0" smtClean="0">
                <a:solidFill>
                  <a:schemeClr val="accent1"/>
                </a:solidFill>
              </a:rPr>
              <a:t>RED</a:t>
            </a:r>
            <a:r>
              <a:rPr lang="en-US" dirty="0" smtClean="0"/>
              <a:t>ate!</a:t>
            </a:r>
            <a:endParaRPr lang="en-US" dirty="0"/>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316" t="50739" r="2749" b="6447"/>
          <a:stretch/>
        </p:blipFill>
        <p:spPr>
          <a:xfrm>
            <a:off x="10395050" y="1427312"/>
            <a:ext cx="7272808" cy="22719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73597288"/>
      </p:ext>
    </p:extLst>
  </p:cSld>
  <p:clrMapOvr>
    <a:masterClrMapping/>
  </p:clrMapOvr>
  <mc:AlternateContent xmlns:mc="http://schemas.openxmlformats.org/markup-compatibility/2006" xmlns:p14="http://schemas.microsoft.com/office/powerpoint/2010/main">
    <mc:Choice Requires="p14">
      <p:transition spd="slow" p14:dur="1100" advTm="7793">
        <p14:switch dir="r"/>
      </p:transition>
    </mc:Choice>
    <mc:Fallback xmlns="">
      <p:transition spd="slow" advTm="7793">
        <p:fade/>
      </p:transition>
    </mc:Fallback>
  </mc:AlternateContent>
  <p:timing>
    <p:tnLst>
      <p:par>
        <p:cTn id="1" dur="indefinite" restart="never" nodeType="tmRoot"/>
      </p:par>
    </p:tnLst>
  </p:timing>
</p:sld>
</file>

<file path=ppt/theme/theme1.xml><?xml version="1.0" encoding="utf-8"?>
<a:theme xmlns:a="http://schemas.openxmlformats.org/drawingml/2006/main" name="Deneb Title">
  <a:themeElements>
    <a:clrScheme name="ユーザー定義 2">
      <a:dk1>
        <a:srgbClr val="3F3F3F"/>
      </a:dk1>
      <a:lt1>
        <a:sysClr val="window" lastClr="FFFFFF"/>
      </a:lt1>
      <a:dk2>
        <a:srgbClr val="1F497D"/>
      </a:dk2>
      <a:lt2>
        <a:srgbClr val="EEECE1"/>
      </a:lt2>
      <a:accent1>
        <a:srgbClr val="FF5050"/>
      </a:accent1>
      <a:accent2>
        <a:srgbClr val="FF9933"/>
      </a:accent2>
      <a:accent3>
        <a:srgbClr val="CCFF33"/>
      </a:accent3>
      <a:accent4>
        <a:srgbClr val="00CC99"/>
      </a:accent4>
      <a:accent5>
        <a:srgbClr val="4BACC6"/>
      </a:accent5>
      <a:accent6>
        <a:srgbClr val="F79646"/>
      </a:accent6>
      <a:hlink>
        <a:srgbClr val="FF5050"/>
      </a:hlink>
      <a:folHlink>
        <a:srgbClr val="CCFF33"/>
      </a:folHlink>
    </a:clrScheme>
    <a:fontScheme name="Capella">
      <a:majorFont>
        <a:latin typeface="Montserrat-Bold"/>
        <a:ea typeface="Capella Bold"/>
        <a:cs typeface=""/>
      </a:majorFont>
      <a:minorFont>
        <a:latin typeface="Aleo-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neb Contents">
  <a:themeElements>
    <a:clrScheme name="Orange">
      <a:dk1>
        <a:srgbClr val="3F3F3F"/>
      </a:dk1>
      <a:lt1>
        <a:sysClr val="window" lastClr="FFFFFF"/>
      </a:lt1>
      <a:dk2>
        <a:srgbClr val="1F497D"/>
      </a:dk2>
      <a:lt2>
        <a:srgbClr val="EEECE1"/>
      </a:lt2>
      <a:accent1>
        <a:srgbClr val="FF5050"/>
      </a:accent1>
      <a:accent2>
        <a:srgbClr val="FF9933"/>
      </a:accent2>
      <a:accent3>
        <a:srgbClr val="CCFF33"/>
      </a:accent3>
      <a:accent4>
        <a:srgbClr val="00CC99"/>
      </a:accent4>
      <a:accent5>
        <a:srgbClr val="4BACC6"/>
      </a:accent5>
      <a:accent6>
        <a:srgbClr val="F79646"/>
      </a:accent6>
      <a:hlink>
        <a:srgbClr val="FF5050"/>
      </a:hlink>
      <a:folHlink>
        <a:srgbClr val="CCFF33"/>
      </a:folHlink>
    </a:clrScheme>
    <a:fontScheme name="Capella">
      <a:majorFont>
        <a:latin typeface="Montserrat-Bold"/>
        <a:ea typeface="Capella Bold"/>
        <a:cs typeface=""/>
      </a:majorFont>
      <a:minorFont>
        <a:latin typeface="Aleo-Light"/>
        <a:ea typeface="Capella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chemeClr val="tx1">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12817</TotalTime>
  <Words>853</Words>
  <Application>Microsoft Office PowerPoint</Application>
  <PresentationFormat>Personalizado</PresentationFormat>
  <Paragraphs>56</Paragraphs>
  <Slides>13</Slides>
  <Notes>1</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13</vt:i4>
      </vt:variant>
    </vt:vector>
  </HeadingPairs>
  <TitlesOfParts>
    <vt:vector size="28" baseType="lpstr">
      <vt:lpstr>ＭＳ Ｐゴシック</vt:lpstr>
      <vt:lpstr>Aleo-Bold</vt:lpstr>
      <vt:lpstr>Aleo-BoldItalic</vt:lpstr>
      <vt:lpstr>Aleo-Light</vt:lpstr>
      <vt:lpstr>Aleo-LightItalic</vt:lpstr>
      <vt:lpstr>Arial</vt:lpstr>
      <vt:lpstr>Calibri</vt:lpstr>
      <vt:lpstr>Capella Bold</vt:lpstr>
      <vt:lpstr>Capella Light</vt:lpstr>
      <vt:lpstr>Montserrat-Bold</vt:lpstr>
      <vt:lpstr>MS Reference Sans Serif</vt:lpstr>
      <vt:lpstr>Times New Roman</vt:lpstr>
      <vt:lpstr>Trebuchet MS</vt:lpstr>
      <vt:lpstr>Deneb Title</vt:lpstr>
      <vt:lpstr>Deneb Contents</vt:lpstr>
      <vt:lpstr>¡DesenREDate!</vt:lpstr>
      <vt:lpstr> DesenREDate…</vt:lpstr>
      <vt:lpstr>Presentación de PowerPoint</vt:lpstr>
      <vt:lpstr>DesenREDate!</vt:lpstr>
      <vt:lpstr>¡DesenREDate!</vt:lpstr>
      <vt:lpstr>Competencia  Digital</vt:lpstr>
      <vt:lpstr>DesenREDate!</vt:lpstr>
      <vt:lpstr>¡DesenREDate!</vt:lpstr>
      <vt:lpstr>¡DesenREDate!</vt:lpstr>
      <vt:lpstr>¡DesenREDate!</vt:lpstr>
      <vt:lpstr>DesenREDate!</vt:lpstr>
      <vt:lpstr>Presentación de PowerPoint</vt:lpstr>
      <vt:lpstr>  DesenREDate.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Deneb</dc:title>
  <dc:creator>Jun</dc:creator>
  <cp:lastModifiedBy>ICCE Nazaret</cp:lastModifiedBy>
  <cp:revision>147</cp:revision>
  <dcterms:created xsi:type="dcterms:W3CDTF">2014-05-31T17:00:12Z</dcterms:created>
  <dcterms:modified xsi:type="dcterms:W3CDTF">2017-07-11T20:20:37Z</dcterms:modified>
</cp:coreProperties>
</file>