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296" r:id="rId4"/>
    <p:sldId id="281" r:id="rId5"/>
    <p:sldId id="282" r:id="rId6"/>
    <p:sldId id="261" r:id="rId7"/>
    <p:sldId id="257" r:id="rId8"/>
    <p:sldId id="283" r:id="rId9"/>
    <p:sldId id="263" r:id="rId10"/>
    <p:sldId id="284" r:id="rId11"/>
    <p:sldId id="285" r:id="rId12"/>
    <p:sldId id="264" r:id="rId13"/>
    <p:sldId id="286" r:id="rId14"/>
    <p:sldId id="262" r:id="rId15"/>
    <p:sldId id="267" r:id="rId16"/>
    <p:sldId id="288" r:id="rId17"/>
    <p:sldId id="289" r:id="rId18"/>
    <p:sldId id="290" r:id="rId19"/>
    <p:sldId id="291" r:id="rId20"/>
    <p:sldId id="268" r:id="rId21"/>
    <p:sldId id="275" r:id="rId22"/>
    <p:sldId id="276" r:id="rId23"/>
    <p:sldId id="277" r:id="rId24"/>
    <p:sldId id="293" r:id="rId25"/>
    <p:sldId id="279" r:id="rId2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1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CB1F76-F6C6-45AA-99B0-0B0D3E3A7E4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477BBA8-2492-4225-8DD3-853FCE955922}">
      <dgm:prSet/>
      <dgm:spPr>
        <a:solidFill>
          <a:srgbClr val="FFC000"/>
        </a:solidFill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Coordinación de convivencia de sección infantil y media vocacional</a:t>
          </a:r>
          <a:endParaRPr lang="es-CO" dirty="0">
            <a:solidFill>
              <a:schemeClr val="tx1"/>
            </a:solidFill>
          </a:endParaRPr>
        </a:p>
      </dgm:t>
    </dgm:pt>
    <dgm:pt modelId="{994C3112-0BB8-48E0-B395-725F2E3E87DF}" type="parTrans" cxnId="{42D83293-F23D-4893-A9B9-C15FB67BA7C1}">
      <dgm:prSet/>
      <dgm:spPr/>
      <dgm:t>
        <a:bodyPr/>
        <a:lstStyle/>
        <a:p>
          <a:endParaRPr lang="es-ES"/>
        </a:p>
      </dgm:t>
    </dgm:pt>
    <dgm:pt modelId="{84717082-B823-481F-B434-7DDD5CABAC2A}" type="sibTrans" cxnId="{42D83293-F23D-4893-A9B9-C15FB67BA7C1}">
      <dgm:prSet/>
      <dgm:spPr/>
      <dgm:t>
        <a:bodyPr/>
        <a:lstStyle/>
        <a:p>
          <a:endParaRPr lang="es-ES"/>
        </a:p>
      </dgm:t>
    </dgm:pt>
    <dgm:pt modelId="{373A09B5-511C-46E2-A863-F8A5977E7BE9}" type="pres">
      <dgm:prSet presAssocID="{BBCB1F76-F6C6-45AA-99B0-0B0D3E3A7E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C747D75-6B23-408F-B97F-712FDF22FE96}" type="pres">
      <dgm:prSet presAssocID="{A477BBA8-2492-4225-8DD3-853FCE95592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A541CF5-B5E3-42C4-8439-59DB31BAE6EE}" type="presOf" srcId="{A477BBA8-2492-4225-8DD3-853FCE955922}" destId="{9C747D75-6B23-408F-B97F-712FDF22FE96}" srcOrd="0" destOrd="0" presId="urn:microsoft.com/office/officeart/2005/8/layout/process1"/>
    <dgm:cxn modelId="{9A1EA3F1-8587-430B-8EA2-4FB5D724E58A}" type="presOf" srcId="{BBCB1F76-F6C6-45AA-99B0-0B0D3E3A7E44}" destId="{373A09B5-511C-46E2-A863-F8A5977E7BE9}" srcOrd="0" destOrd="0" presId="urn:microsoft.com/office/officeart/2005/8/layout/process1"/>
    <dgm:cxn modelId="{42D83293-F23D-4893-A9B9-C15FB67BA7C1}" srcId="{BBCB1F76-F6C6-45AA-99B0-0B0D3E3A7E44}" destId="{A477BBA8-2492-4225-8DD3-853FCE955922}" srcOrd="0" destOrd="0" parTransId="{994C3112-0BB8-48E0-B395-725F2E3E87DF}" sibTransId="{84717082-B823-481F-B434-7DDD5CABAC2A}"/>
    <dgm:cxn modelId="{BB56E908-94D1-44CF-B1BB-C7C4E4391E26}" type="presParOf" srcId="{373A09B5-511C-46E2-A863-F8A5977E7BE9}" destId="{9C747D75-6B23-408F-B97F-712FDF22FE9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CA1FD0-8EB4-47A3-91B6-218E635E5A8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3AB99C7-7CB9-4C67-A92E-7D03EFF7318C}">
      <dgm:prSet/>
      <dgm:spPr>
        <a:solidFill>
          <a:srgbClr val="FFC000"/>
        </a:solidFill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Titulares de grado once y transición</a:t>
          </a:r>
          <a:endParaRPr lang="es-CO" dirty="0">
            <a:solidFill>
              <a:schemeClr val="tx1"/>
            </a:solidFill>
          </a:endParaRPr>
        </a:p>
      </dgm:t>
    </dgm:pt>
    <dgm:pt modelId="{57C842BB-8931-43B3-9E5A-DB5878730C1D}" type="parTrans" cxnId="{043104A8-E43A-4646-A435-F276BB7F1541}">
      <dgm:prSet/>
      <dgm:spPr/>
      <dgm:t>
        <a:bodyPr/>
        <a:lstStyle/>
        <a:p>
          <a:endParaRPr lang="es-ES"/>
        </a:p>
      </dgm:t>
    </dgm:pt>
    <dgm:pt modelId="{BD9E611F-C1DB-4909-BF76-6735B1BB9EE6}" type="sibTrans" cxnId="{043104A8-E43A-4646-A435-F276BB7F1541}">
      <dgm:prSet/>
      <dgm:spPr/>
      <dgm:t>
        <a:bodyPr/>
        <a:lstStyle/>
        <a:p>
          <a:endParaRPr lang="es-ES"/>
        </a:p>
      </dgm:t>
    </dgm:pt>
    <dgm:pt modelId="{B1A07CB3-F641-4BAF-9E47-F10995B3F1CD}" type="pres">
      <dgm:prSet presAssocID="{5CCA1FD0-8EB4-47A3-91B6-218E635E5A8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2A5EEA8-B909-4C1B-9320-3CDAC97B1C3E}" type="pres">
      <dgm:prSet presAssocID="{D3AB99C7-7CB9-4C67-A92E-7D03EFF7318C}" presName="node" presStyleLbl="node1" presStyleIdx="0" presStyleCnt="1" custLinFactY="100000" custLinFactNeighborX="-35412" custLinFactNeighborY="14837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84638C4-EB48-46BB-89FE-09BA079C3E56}" type="presOf" srcId="{D3AB99C7-7CB9-4C67-A92E-7D03EFF7318C}" destId="{02A5EEA8-B909-4C1B-9320-3CDAC97B1C3E}" srcOrd="0" destOrd="0" presId="urn:microsoft.com/office/officeart/2005/8/layout/process1"/>
    <dgm:cxn modelId="{478AC0F3-361F-4C7A-B13A-62AA815A8970}" type="presOf" srcId="{5CCA1FD0-8EB4-47A3-91B6-218E635E5A86}" destId="{B1A07CB3-F641-4BAF-9E47-F10995B3F1CD}" srcOrd="0" destOrd="0" presId="urn:microsoft.com/office/officeart/2005/8/layout/process1"/>
    <dgm:cxn modelId="{043104A8-E43A-4646-A435-F276BB7F1541}" srcId="{5CCA1FD0-8EB4-47A3-91B6-218E635E5A86}" destId="{D3AB99C7-7CB9-4C67-A92E-7D03EFF7318C}" srcOrd="0" destOrd="0" parTransId="{57C842BB-8931-43B3-9E5A-DB5878730C1D}" sibTransId="{BD9E611F-C1DB-4909-BF76-6735B1BB9EE6}"/>
    <dgm:cxn modelId="{6BDA3AB6-3994-45F8-BE9C-6C0D2E260969}" type="presParOf" srcId="{B1A07CB3-F641-4BAF-9E47-F10995B3F1CD}" destId="{02A5EEA8-B909-4C1B-9320-3CDAC97B1C3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CA1FD0-8EB4-47A3-91B6-218E635E5A8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3AB99C7-7CB9-4C67-A92E-7D03EFF7318C}">
      <dgm:prSet/>
      <dgm:spPr>
        <a:solidFill>
          <a:srgbClr val="FFC000"/>
        </a:solidFill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Estudiantes grado once</a:t>
          </a:r>
          <a:endParaRPr lang="es-CO" dirty="0">
            <a:solidFill>
              <a:schemeClr val="tx1"/>
            </a:solidFill>
          </a:endParaRPr>
        </a:p>
      </dgm:t>
    </dgm:pt>
    <dgm:pt modelId="{57C842BB-8931-43B3-9E5A-DB5878730C1D}" type="parTrans" cxnId="{043104A8-E43A-4646-A435-F276BB7F1541}">
      <dgm:prSet/>
      <dgm:spPr/>
      <dgm:t>
        <a:bodyPr/>
        <a:lstStyle/>
        <a:p>
          <a:endParaRPr lang="es-ES"/>
        </a:p>
      </dgm:t>
    </dgm:pt>
    <dgm:pt modelId="{BD9E611F-C1DB-4909-BF76-6735B1BB9EE6}" type="sibTrans" cxnId="{043104A8-E43A-4646-A435-F276BB7F1541}">
      <dgm:prSet/>
      <dgm:spPr/>
      <dgm:t>
        <a:bodyPr/>
        <a:lstStyle/>
        <a:p>
          <a:endParaRPr lang="es-ES"/>
        </a:p>
      </dgm:t>
    </dgm:pt>
    <dgm:pt modelId="{B1A07CB3-F641-4BAF-9E47-F10995B3F1CD}" type="pres">
      <dgm:prSet presAssocID="{5CCA1FD0-8EB4-47A3-91B6-218E635E5A8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2A5EEA8-B909-4C1B-9320-3CDAC97B1C3E}" type="pres">
      <dgm:prSet presAssocID="{D3AB99C7-7CB9-4C67-A92E-7D03EFF7318C}" presName="node" presStyleLbl="node1" presStyleIdx="0" presStyleCnt="1" custLinFactNeighborX="-9033" custLinFactNeighborY="-1384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84638C4-EB48-46BB-89FE-09BA079C3E56}" type="presOf" srcId="{D3AB99C7-7CB9-4C67-A92E-7D03EFF7318C}" destId="{02A5EEA8-B909-4C1B-9320-3CDAC97B1C3E}" srcOrd="0" destOrd="0" presId="urn:microsoft.com/office/officeart/2005/8/layout/process1"/>
    <dgm:cxn modelId="{478AC0F3-361F-4C7A-B13A-62AA815A8970}" type="presOf" srcId="{5CCA1FD0-8EB4-47A3-91B6-218E635E5A86}" destId="{B1A07CB3-F641-4BAF-9E47-F10995B3F1CD}" srcOrd="0" destOrd="0" presId="urn:microsoft.com/office/officeart/2005/8/layout/process1"/>
    <dgm:cxn modelId="{043104A8-E43A-4646-A435-F276BB7F1541}" srcId="{5CCA1FD0-8EB4-47A3-91B6-218E635E5A86}" destId="{D3AB99C7-7CB9-4C67-A92E-7D03EFF7318C}" srcOrd="0" destOrd="0" parTransId="{57C842BB-8931-43B3-9E5A-DB5878730C1D}" sibTransId="{BD9E611F-C1DB-4909-BF76-6735B1BB9EE6}"/>
    <dgm:cxn modelId="{6BDA3AB6-3994-45F8-BE9C-6C0D2E260969}" type="presParOf" srcId="{B1A07CB3-F641-4BAF-9E47-F10995B3F1CD}" destId="{02A5EEA8-B909-4C1B-9320-3CDAC97B1C3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5B564B-6F71-4830-8527-634814EF187B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E695BB3-13F6-4EF5-9A0F-0BF657A1B1E4}">
      <dgm:prSet phldrT="[Texto]"/>
      <dgm:spPr>
        <a:solidFill>
          <a:schemeClr val="accent4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Inducción 11 (presentación propuesta)</a:t>
          </a:r>
        </a:p>
      </dgm:t>
    </dgm:pt>
    <dgm:pt modelId="{725B2ED5-CAF4-49CA-A9C6-1055AFD599B4}" type="parTrans" cxnId="{35D8DCCB-EF59-4A37-BE64-1F6A21CEF69F}">
      <dgm:prSet/>
      <dgm:spPr/>
      <dgm:t>
        <a:bodyPr/>
        <a:lstStyle/>
        <a:p>
          <a:endParaRPr lang="es-ES"/>
        </a:p>
      </dgm:t>
    </dgm:pt>
    <dgm:pt modelId="{8B602946-F37A-483C-A5E5-C6729EA8C962}" type="sibTrans" cxnId="{35D8DCCB-EF59-4A37-BE64-1F6A21CEF69F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B3649F99-97A7-4015-B3DA-4E4D1A20007F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Reunión coordinaciones (acordar dinámica)</a:t>
          </a:r>
        </a:p>
      </dgm:t>
    </dgm:pt>
    <dgm:pt modelId="{7A71BE24-8328-4A19-B3F6-9792A83BBA40}" type="parTrans" cxnId="{4F06BA88-C496-48E6-BBEE-79A030341AFE}">
      <dgm:prSet/>
      <dgm:spPr/>
      <dgm:t>
        <a:bodyPr/>
        <a:lstStyle/>
        <a:p>
          <a:endParaRPr lang="es-ES"/>
        </a:p>
      </dgm:t>
    </dgm:pt>
    <dgm:pt modelId="{55AF773A-BCCC-4E65-A3B7-26E50F8941BF}" type="sibTrans" cxnId="{4F06BA88-C496-48E6-BBEE-79A030341AFE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CDB798E1-E865-4F1C-88BB-6F7DF70B5B55}">
      <dgm:prSet phldrT="[Texto]"/>
      <dgm:spPr>
        <a:solidFill>
          <a:schemeClr val="accent4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Reunión con titulares </a:t>
          </a:r>
          <a:r>
            <a:rPr lang="es-ES" dirty="0" err="1">
              <a:solidFill>
                <a:schemeClr val="tx1"/>
              </a:solidFill>
            </a:rPr>
            <a:t>Tr</a:t>
          </a:r>
          <a:r>
            <a:rPr lang="es-ES" dirty="0">
              <a:solidFill>
                <a:schemeClr val="tx1"/>
              </a:solidFill>
            </a:rPr>
            <a:t> (propuesta y organización)</a:t>
          </a:r>
        </a:p>
      </dgm:t>
    </dgm:pt>
    <dgm:pt modelId="{9B3F21F4-471D-4D10-A93B-0A8C47A6D60C}" type="parTrans" cxnId="{1AEDDD22-3C13-4B9A-A010-05CA8353A774}">
      <dgm:prSet/>
      <dgm:spPr/>
      <dgm:t>
        <a:bodyPr/>
        <a:lstStyle/>
        <a:p>
          <a:endParaRPr lang="es-ES"/>
        </a:p>
      </dgm:t>
    </dgm:pt>
    <dgm:pt modelId="{333EC008-5728-4B7E-A34B-F98ADCDE612E}" type="sibTrans" cxnId="{1AEDDD22-3C13-4B9A-A010-05CA8353A774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F2AB4DF8-7D00-422C-8032-22ADCEE90B81}">
      <dgm:prSet phldrT="[Texto]"/>
      <dgm:spPr>
        <a:solidFill>
          <a:schemeClr val="accent4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Reunión con titulares 11 (planeación actividades)</a:t>
          </a:r>
        </a:p>
      </dgm:t>
    </dgm:pt>
    <dgm:pt modelId="{A40B635F-8D09-4BA8-B8B3-B8E6696C9D05}" type="parTrans" cxnId="{81E4DB37-BD30-4764-B60D-E6527AD8F6F0}">
      <dgm:prSet/>
      <dgm:spPr/>
      <dgm:t>
        <a:bodyPr/>
        <a:lstStyle/>
        <a:p>
          <a:endParaRPr lang="es-ES"/>
        </a:p>
      </dgm:t>
    </dgm:pt>
    <dgm:pt modelId="{C87777FB-D423-4971-810D-FC011206DA28}" type="sibTrans" cxnId="{81E4DB37-BD30-4764-B60D-E6527AD8F6F0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287B70AE-07E8-48B1-BFC9-C595922B99A5}">
      <dgm:prSet phldrT="[Texto]"/>
      <dgm:spPr>
        <a:solidFill>
          <a:schemeClr val="accent4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Evaluación</a:t>
          </a:r>
          <a:r>
            <a:rPr lang="es-ES" dirty="0"/>
            <a:t> </a:t>
          </a:r>
        </a:p>
      </dgm:t>
    </dgm:pt>
    <dgm:pt modelId="{BE1ACFD7-3744-4776-AB4F-50FB45C29B64}" type="parTrans" cxnId="{E0EB9DD0-9CB1-4B63-A564-5F4D7627D8BF}">
      <dgm:prSet/>
      <dgm:spPr/>
      <dgm:t>
        <a:bodyPr/>
        <a:lstStyle/>
        <a:p>
          <a:endParaRPr lang="es-ES"/>
        </a:p>
      </dgm:t>
    </dgm:pt>
    <dgm:pt modelId="{B8723485-009E-4111-935B-9FE655F8D058}" type="sibTrans" cxnId="{E0EB9DD0-9CB1-4B63-A564-5F4D7627D8BF}">
      <dgm:prSet/>
      <dgm:spPr/>
      <dgm:t>
        <a:bodyPr/>
        <a:lstStyle/>
        <a:p>
          <a:endParaRPr lang="es-ES"/>
        </a:p>
      </dgm:t>
    </dgm:pt>
    <dgm:pt modelId="{00D55056-3D94-4CED-A40C-E71329A1BF17}" type="pres">
      <dgm:prSet presAssocID="{DC5B564B-6F71-4830-8527-634814EF18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FF90EBB-7583-4EF3-A97F-C3699A0FE26B}" type="pres">
      <dgm:prSet presAssocID="{FE695BB3-13F6-4EF5-9A0F-0BF657A1B1E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1933DD1-D1BC-4D66-9B9B-A5044399E6F7}" type="pres">
      <dgm:prSet presAssocID="{8B602946-F37A-483C-A5E5-C6729EA8C962}" presName="sibTrans" presStyleLbl="sibTrans1D1" presStyleIdx="0" presStyleCnt="4"/>
      <dgm:spPr/>
      <dgm:t>
        <a:bodyPr/>
        <a:lstStyle/>
        <a:p>
          <a:endParaRPr lang="es-CO"/>
        </a:p>
      </dgm:t>
    </dgm:pt>
    <dgm:pt modelId="{37880E6E-A7FF-44C2-B365-3F66A42FF435}" type="pres">
      <dgm:prSet presAssocID="{8B602946-F37A-483C-A5E5-C6729EA8C962}" presName="connectorText" presStyleLbl="sibTrans1D1" presStyleIdx="0" presStyleCnt="4"/>
      <dgm:spPr/>
      <dgm:t>
        <a:bodyPr/>
        <a:lstStyle/>
        <a:p>
          <a:endParaRPr lang="es-CO"/>
        </a:p>
      </dgm:t>
    </dgm:pt>
    <dgm:pt modelId="{3FE62CC9-5A66-464C-AD24-D1773D809600}" type="pres">
      <dgm:prSet presAssocID="{B3649F99-97A7-4015-B3DA-4E4D1A20007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7DC469C-1B29-4D87-9B1C-733F8205E665}" type="pres">
      <dgm:prSet presAssocID="{55AF773A-BCCC-4E65-A3B7-26E50F8941BF}" presName="sibTrans" presStyleLbl="sibTrans1D1" presStyleIdx="1" presStyleCnt="4"/>
      <dgm:spPr/>
      <dgm:t>
        <a:bodyPr/>
        <a:lstStyle/>
        <a:p>
          <a:endParaRPr lang="es-CO"/>
        </a:p>
      </dgm:t>
    </dgm:pt>
    <dgm:pt modelId="{557F941B-193B-48AC-878F-FB686A3E8DDD}" type="pres">
      <dgm:prSet presAssocID="{55AF773A-BCCC-4E65-A3B7-26E50F8941BF}" presName="connectorText" presStyleLbl="sibTrans1D1" presStyleIdx="1" presStyleCnt="4"/>
      <dgm:spPr/>
      <dgm:t>
        <a:bodyPr/>
        <a:lstStyle/>
        <a:p>
          <a:endParaRPr lang="es-CO"/>
        </a:p>
      </dgm:t>
    </dgm:pt>
    <dgm:pt modelId="{851834C4-4FBB-414A-BB09-9188E9C74089}" type="pres">
      <dgm:prSet presAssocID="{CDB798E1-E865-4F1C-88BB-6F7DF70B5B5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B68780D-DE4D-41DA-B493-5A3FC0ACA62F}" type="pres">
      <dgm:prSet presAssocID="{333EC008-5728-4B7E-A34B-F98ADCDE612E}" presName="sibTrans" presStyleLbl="sibTrans1D1" presStyleIdx="2" presStyleCnt="4"/>
      <dgm:spPr/>
      <dgm:t>
        <a:bodyPr/>
        <a:lstStyle/>
        <a:p>
          <a:endParaRPr lang="es-CO"/>
        </a:p>
      </dgm:t>
    </dgm:pt>
    <dgm:pt modelId="{C0849F56-D9DF-41BE-A996-4668D49FC307}" type="pres">
      <dgm:prSet presAssocID="{333EC008-5728-4B7E-A34B-F98ADCDE612E}" presName="connectorText" presStyleLbl="sibTrans1D1" presStyleIdx="2" presStyleCnt="4"/>
      <dgm:spPr/>
      <dgm:t>
        <a:bodyPr/>
        <a:lstStyle/>
        <a:p>
          <a:endParaRPr lang="es-CO"/>
        </a:p>
      </dgm:t>
    </dgm:pt>
    <dgm:pt modelId="{623B7184-C1E1-4B9A-9854-95FD0B008778}" type="pres">
      <dgm:prSet presAssocID="{F2AB4DF8-7D00-422C-8032-22ADCEE90B8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0147C71-76CE-4866-A2DA-C05B3893E0F8}" type="pres">
      <dgm:prSet presAssocID="{C87777FB-D423-4971-810D-FC011206DA28}" presName="sibTrans" presStyleLbl="sibTrans1D1" presStyleIdx="3" presStyleCnt="4"/>
      <dgm:spPr/>
      <dgm:t>
        <a:bodyPr/>
        <a:lstStyle/>
        <a:p>
          <a:endParaRPr lang="es-CO"/>
        </a:p>
      </dgm:t>
    </dgm:pt>
    <dgm:pt modelId="{EBEFBC48-5983-451D-AC4D-C71726547DA6}" type="pres">
      <dgm:prSet presAssocID="{C87777FB-D423-4971-810D-FC011206DA28}" presName="connectorText" presStyleLbl="sibTrans1D1" presStyleIdx="3" presStyleCnt="4"/>
      <dgm:spPr/>
      <dgm:t>
        <a:bodyPr/>
        <a:lstStyle/>
        <a:p>
          <a:endParaRPr lang="es-CO"/>
        </a:p>
      </dgm:t>
    </dgm:pt>
    <dgm:pt modelId="{7E1E576D-3825-40C0-AA62-47CC46E100E9}" type="pres">
      <dgm:prSet presAssocID="{287B70AE-07E8-48B1-BFC9-C595922B99A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BE81F4F-0ECE-42D9-A3DA-07295CCCDFA5}" type="presOf" srcId="{C87777FB-D423-4971-810D-FC011206DA28}" destId="{60147C71-76CE-4866-A2DA-C05B3893E0F8}" srcOrd="0" destOrd="0" presId="urn:microsoft.com/office/officeart/2005/8/layout/bProcess3"/>
    <dgm:cxn modelId="{33B18A73-EC09-46F6-A240-A7C9F6F0B5E0}" type="presOf" srcId="{333EC008-5728-4B7E-A34B-F98ADCDE612E}" destId="{CB68780D-DE4D-41DA-B493-5A3FC0ACA62F}" srcOrd="0" destOrd="0" presId="urn:microsoft.com/office/officeart/2005/8/layout/bProcess3"/>
    <dgm:cxn modelId="{81E4DB37-BD30-4764-B60D-E6527AD8F6F0}" srcId="{DC5B564B-6F71-4830-8527-634814EF187B}" destId="{F2AB4DF8-7D00-422C-8032-22ADCEE90B81}" srcOrd="3" destOrd="0" parTransId="{A40B635F-8D09-4BA8-B8B3-B8E6696C9D05}" sibTransId="{C87777FB-D423-4971-810D-FC011206DA28}"/>
    <dgm:cxn modelId="{A39853E7-5EDC-4408-9B39-909B580C5430}" type="presOf" srcId="{DC5B564B-6F71-4830-8527-634814EF187B}" destId="{00D55056-3D94-4CED-A40C-E71329A1BF17}" srcOrd="0" destOrd="0" presId="urn:microsoft.com/office/officeart/2005/8/layout/bProcess3"/>
    <dgm:cxn modelId="{95587BC5-EF2F-4B76-A0AE-86D27C77B836}" type="presOf" srcId="{55AF773A-BCCC-4E65-A3B7-26E50F8941BF}" destId="{77DC469C-1B29-4D87-9B1C-733F8205E665}" srcOrd="0" destOrd="0" presId="urn:microsoft.com/office/officeart/2005/8/layout/bProcess3"/>
    <dgm:cxn modelId="{4F06BA88-C496-48E6-BBEE-79A030341AFE}" srcId="{DC5B564B-6F71-4830-8527-634814EF187B}" destId="{B3649F99-97A7-4015-B3DA-4E4D1A20007F}" srcOrd="1" destOrd="0" parTransId="{7A71BE24-8328-4A19-B3F6-9792A83BBA40}" sibTransId="{55AF773A-BCCC-4E65-A3B7-26E50F8941BF}"/>
    <dgm:cxn modelId="{CE2DE891-F474-4D8A-B6BF-B4472353C784}" type="presOf" srcId="{287B70AE-07E8-48B1-BFC9-C595922B99A5}" destId="{7E1E576D-3825-40C0-AA62-47CC46E100E9}" srcOrd="0" destOrd="0" presId="urn:microsoft.com/office/officeart/2005/8/layout/bProcess3"/>
    <dgm:cxn modelId="{BF74F672-1223-4A26-B4D7-1B6C20615AA3}" type="presOf" srcId="{C87777FB-D423-4971-810D-FC011206DA28}" destId="{EBEFBC48-5983-451D-AC4D-C71726547DA6}" srcOrd="1" destOrd="0" presId="urn:microsoft.com/office/officeart/2005/8/layout/bProcess3"/>
    <dgm:cxn modelId="{D9918B54-723A-4FBB-BFFC-728AB80DCFE7}" type="presOf" srcId="{333EC008-5728-4B7E-A34B-F98ADCDE612E}" destId="{C0849F56-D9DF-41BE-A996-4668D49FC307}" srcOrd="1" destOrd="0" presId="urn:microsoft.com/office/officeart/2005/8/layout/bProcess3"/>
    <dgm:cxn modelId="{1EFB56D1-F564-4022-8A7B-E5F949F535E1}" type="presOf" srcId="{55AF773A-BCCC-4E65-A3B7-26E50F8941BF}" destId="{557F941B-193B-48AC-878F-FB686A3E8DDD}" srcOrd="1" destOrd="0" presId="urn:microsoft.com/office/officeart/2005/8/layout/bProcess3"/>
    <dgm:cxn modelId="{E5A129DF-BFAA-4B9D-8C49-451B10E37BFF}" type="presOf" srcId="{8B602946-F37A-483C-A5E5-C6729EA8C962}" destId="{37880E6E-A7FF-44C2-B365-3F66A42FF435}" srcOrd="1" destOrd="0" presId="urn:microsoft.com/office/officeart/2005/8/layout/bProcess3"/>
    <dgm:cxn modelId="{2EA888FE-566E-4B4B-B6A4-9408B0375F6F}" type="presOf" srcId="{8B602946-F37A-483C-A5E5-C6729EA8C962}" destId="{81933DD1-D1BC-4D66-9B9B-A5044399E6F7}" srcOrd="0" destOrd="0" presId="urn:microsoft.com/office/officeart/2005/8/layout/bProcess3"/>
    <dgm:cxn modelId="{24B95AE6-21B0-476A-932B-122DBBC8DA05}" type="presOf" srcId="{F2AB4DF8-7D00-422C-8032-22ADCEE90B81}" destId="{623B7184-C1E1-4B9A-9854-95FD0B008778}" srcOrd="0" destOrd="0" presId="urn:microsoft.com/office/officeart/2005/8/layout/bProcess3"/>
    <dgm:cxn modelId="{E0EB9DD0-9CB1-4B63-A564-5F4D7627D8BF}" srcId="{DC5B564B-6F71-4830-8527-634814EF187B}" destId="{287B70AE-07E8-48B1-BFC9-C595922B99A5}" srcOrd="4" destOrd="0" parTransId="{BE1ACFD7-3744-4776-AB4F-50FB45C29B64}" sibTransId="{B8723485-009E-4111-935B-9FE655F8D058}"/>
    <dgm:cxn modelId="{35D8DCCB-EF59-4A37-BE64-1F6A21CEF69F}" srcId="{DC5B564B-6F71-4830-8527-634814EF187B}" destId="{FE695BB3-13F6-4EF5-9A0F-0BF657A1B1E4}" srcOrd="0" destOrd="0" parTransId="{725B2ED5-CAF4-49CA-A9C6-1055AFD599B4}" sibTransId="{8B602946-F37A-483C-A5E5-C6729EA8C962}"/>
    <dgm:cxn modelId="{02290D26-BCF1-4012-BFF3-420CCC17E990}" type="presOf" srcId="{FE695BB3-13F6-4EF5-9A0F-0BF657A1B1E4}" destId="{9FF90EBB-7583-4EF3-A97F-C3699A0FE26B}" srcOrd="0" destOrd="0" presId="urn:microsoft.com/office/officeart/2005/8/layout/bProcess3"/>
    <dgm:cxn modelId="{1AEDDD22-3C13-4B9A-A010-05CA8353A774}" srcId="{DC5B564B-6F71-4830-8527-634814EF187B}" destId="{CDB798E1-E865-4F1C-88BB-6F7DF70B5B55}" srcOrd="2" destOrd="0" parTransId="{9B3F21F4-471D-4D10-A93B-0A8C47A6D60C}" sibTransId="{333EC008-5728-4B7E-A34B-F98ADCDE612E}"/>
    <dgm:cxn modelId="{2D0F36E6-32E0-4589-AD89-7CBBC00D0B52}" type="presOf" srcId="{B3649F99-97A7-4015-B3DA-4E4D1A20007F}" destId="{3FE62CC9-5A66-464C-AD24-D1773D809600}" srcOrd="0" destOrd="0" presId="urn:microsoft.com/office/officeart/2005/8/layout/bProcess3"/>
    <dgm:cxn modelId="{9458FBA9-4CC3-46B4-A69A-3477753FCA93}" type="presOf" srcId="{CDB798E1-E865-4F1C-88BB-6F7DF70B5B55}" destId="{851834C4-4FBB-414A-BB09-9188E9C74089}" srcOrd="0" destOrd="0" presId="urn:microsoft.com/office/officeart/2005/8/layout/bProcess3"/>
    <dgm:cxn modelId="{EEBF9889-956A-4527-B63D-BDADC6E3DAB8}" type="presParOf" srcId="{00D55056-3D94-4CED-A40C-E71329A1BF17}" destId="{9FF90EBB-7583-4EF3-A97F-C3699A0FE26B}" srcOrd="0" destOrd="0" presId="urn:microsoft.com/office/officeart/2005/8/layout/bProcess3"/>
    <dgm:cxn modelId="{540E137C-2B3E-483A-90C7-254CD24035A2}" type="presParOf" srcId="{00D55056-3D94-4CED-A40C-E71329A1BF17}" destId="{81933DD1-D1BC-4D66-9B9B-A5044399E6F7}" srcOrd="1" destOrd="0" presId="urn:microsoft.com/office/officeart/2005/8/layout/bProcess3"/>
    <dgm:cxn modelId="{EB36E608-67A2-4F76-A632-B50BA48DEBEF}" type="presParOf" srcId="{81933DD1-D1BC-4D66-9B9B-A5044399E6F7}" destId="{37880E6E-A7FF-44C2-B365-3F66A42FF435}" srcOrd="0" destOrd="0" presId="urn:microsoft.com/office/officeart/2005/8/layout/bProcess3"/>
    <dgm:cxn modelId="{AA8900F9-A40D-4FE9-8962-0C9CD082E8BE}" type="presParOf" srcId="{00D55056-3D94-4CED-A40C-E71329A1BF17}" destId="{3FE62CC9-5A66-464C-AD24-D1773D809600}" srcOrd="2" destOrd="0" presId="urn:microsoft.com/office/officeart/2005/8/layout/bProcess3"/>
    <dgm:cxn modelId="{7272A803-2DEC-4CC0-A475-34C6EE3CC162}" type="presParOf" srcId="{00D55056-3D94-4CED-A40C-E71329A1BF17}" destId="{77DC469C-1B29-4D87-9B1C-733F8205E665}" srcOrd="3" destOrd="0" presId="urn:microsoft.com/office/officeart/2005/8/layout/bProcess3"/>
    <dgm:cxn modelId="{2B9A1C9E-C6C6-4EFC-BF10-37ABF27E13E3}" type="presParOf" srcId="{77DC469C-1B29-4D87-9B1C-733F8205E665}" destId="{557F941B-193B-48AC-878F-FB686A3E8DDD}" srcOrd="0" destOrd="0" presId="urn:microsoft.com/office/officeart/2005/8/layout/bProcess3"/>
    <dgm:cxn modelId="{F5A16D9A-2AF7-49C8-995C-B107BADD6A61}" type="presParOf" srcId="{00D55056-3D94-4CED-A40C-E71329A1BF17}" destId="{851834C4-4FBB-414A-BB09-9188E9C74089}" srcOrd="4" destOrd="0" presId="urn:microsoft.com/office/officeart/2005/8/layout/bProcess3"/>
    <dgm:cxn modelId="{5ECA6F87-43D1-44A4-AEAB-175BB6CBA08D}" type="presParOf" srcId="{00D55056-3D94-4CED-A40C-E71329A1BF17}" destId="{CB68780D-DE4D-41DA-B493-5A3FC0ACA62F}" srcOrd="5" destOrd="0" presId="urn:microsoft.com/office/officeart/2005/8/layout/bProcess3"/>
    <dgm:cxn modelId="{E831C928-B5C1-4133-BCBC-B2A3C287FF6F}" type="presParOf" srcId="{CB68780D-DE4D-41DA-B493-5A3FC0ACA62F}" destId="{C0849F56-D9DF-41BE-A996-4668D49FC307}" srcOrd="0" destOrd="0" presId="urn:microsoft.com/office/officeart/2005/8/layout/bProcess3"/>
    <dgm:cxn modelId="{01819DCE-8353-4EC5-BBEC-D3F0E0AD3BBF}" type="presParOf" srcId="{00D55056-3D94-4CED-A40C-E71329A1BF17}" destId="{623B7184-C1E1-4B9A-9854-95FD0B008778}" srcOrd="6" destOrd="0" presId="urn:microsoft.com/office/officeart/2005/8/layout/bProcess3"/>
    <dgm:cxn modelId="{05B6F4F6-F72D-44A1-9EB3-FDA83AC75352}" type="presParOf" srcId="{00D55056-3D94-4CED-A40C-E71329A1BF17}" destId="{60147C71-76CE-4866-A2DA-C05B3893E0F8}" srcOrd="7" destOrd="0" presId="urn:microsoft.com/office/officeart/2005/8/layout/bProcess3"/>
    <dgm:cxn modelId="{B4FF6817-4B99-4786-A1AB-EB1457F24CA6}" type="presParOf" srcId="{60147C71-76CE-4866-A2DA-C05B3893E0F8}" destId="{EBEFBC48-5983-451D-AC4D-C71726547DA6}" srcOrd="0" destOrd="0" presId="urn:microsoft.com/office/officeart/2005/8/layout/bProcess3"/>
    <dgm:cxn modelId="{CDB5F68C-87B2-46DD-96DB-E63DD83A6D91}" type="presParOf" srcId="{00D55056-3D94-4CED-A40C-E71329A1BF17}" destId="{7E1E576D-3825-40C0-AA62-47CC46E100E9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F1BAD0-EDE5-4E3C-BDA4-CD4AA9E7567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B558C1E-5088-437E-8338-3D3C5C1B4A41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Proyección</a:t>
          </a:r>
        </a:p>
      </dgm:t>
    </dgm:pt>
    <dgm:pt modelId="{2059DBCA-2981-4581-8C21-B28E105010DB}" type="parTrans" cxnId="{17D6A431-0D52-4D71-BCBC-D62D2BE92743}">
      <dgm:prSet/>
      <dgm:spPr/>
      <dgm:t>
        <a:bodyPr/>
        <a:lstStyle/>
        <a:p>
          <a:endParaRPr lang="es-ES"/>
        </a:p>
      </dgm:t>
    </dgm:pt>
    <dgm:pt modelId="{5F34D6D4-54D0-4507-8516-292503EE70A8}" type="sibTrans" cxnId="{17D6A431-0D52-4D71-BCBC-D62D2BE92743}">
      <dgm:prSet/>
      <dgm:spPr/>
      <dgm:t>
        <a:bodyPr/>
        <a:lstStyle/>
        <a:p>
          <a:endParaRPr lang="es-ES"/>
        </a:p>
      </dgm:t>
    </dgm:pt>
    <dgm:pt modelId="{31CA8B19-37A3-4125-ACFF-CBEBDDBE0EF0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Oratorio semestral</a:t>
          </a:r>
        </a:p>
      </dgm:t>
    </dgm:pt>
    <dgm:pt modelId="{36F822B1-55E7-46C3-9AD3-FD60BD3AFFC6}" type="parTrans" cxnId="{9026126E-6326-46A0-B12A-35F9FBCF20D3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95A4A257-1235-4CC1-9BC7-CE2D485B3E00}" type="sibTrans" cxnId="{9026126E-6326-46A0-B12A-35F9FBCF20D3}">
      <dgm:prSet/>
      <dgm:spPr/>
      <dgm:t>
        <a:bodyPr/>
        <a:lstStyle/>
        <a:p>
          <a:endParaRPr lang="es-ES"/>
        </a:p>
      </dgm:t>
    </dgm:pt>
    <dgm:pt modelId="{2E0B426F-A4ED-41AD-ACAF-5EE0F79A9FD7}">
      <dgm:prSet phldrT="[Texto]"/>
      <dgm:spPr>
        <a:solidFill>
          <a:schemeClr val="accent4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Enseñanza aspectos concretos vida y obra de Calasanz</a:t>
          </a:r>
        </a:p>
      </dgm:t>
    </dgm:pt>
    <dgm:pt modelId="{E0C896CB-2F1F-493A-8A92-F3DA8B5AAEF0}" type="parTrans" cxnId="{AFE24A10-059B-486F-8BA6-1C29A6CDB192}">
      <dgm:prSet/>
      <dgm:spPr/>
      <dgm:t>
        <a:bodyPr/>
        <a:lstStyle/>
        <a:p>
          <a:endParaRPr lang="es-ES"/>
        </a:p>
      </dgm:t>
    </dgm:pt>
    <dgm:pt modelId="{AD149FF8-D7C7-4941-946F-8C304B11502E}" type="sibTrans" cxnId="{AFE24A10-059B-486F-8BA6-1C29A6CDB192}">
      <dgm:prSet/>
      <dgm:spPr/>
      <dgm:t>
        <a:bodyPr/>
        <a:lstStyle/>
        <a:p>
          <a:endParaRPr lang="es-ES"/>
        </a:p>
      </dgm:t>
    </dgm:pt>
    <dgm:pt modelId="{1FEAA64C-909A-43A1-BCDC-BEB417D44B4E}">
      <dgm:prSet phldrT="[Texto]"/>
      <dgm:spPr>
        <a:solidFill>
          <a:schemeClr val="accent4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Acompañamiento semanal en la hora de lectura con previa capacitación</a:t>
          </a:r>
        </a:p>
      </dgm:t>
    </dgm:pt>
    <dgm:pt modelId="{66508E0F-9904-4512-B5D4-9B02E51DA89D}" type="parTrans" cxnId="{8EF87BA9-FECD-4C2A-85DE-3E235DA5A366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431DF649-7721-44C8-BDF2-00175F527877}" type="sibTrans" cxnId="{8EF87BA9-FECD-4C2A-85DE-3E235DA5A366}">
      <dgm:prSet/>
      <dgm:spPr/>
      <dgm:t>
        <a:bodyPr/>
        <a:lstStyle/>
        <a:p>
          <a:endParaRPr lang="es-ES"/>
        </a:p>
      </dgm:t>
    </dgm:pt>
    <dgm:pt modelId="{3D71F70F-3548-4760-ADD9-9CA886DAC712}" type="pres">
      <dgm:prSet presAssocID="{97F1BAD0-EDE5-4E3C-BDA4-CD4AA9E7567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2FD5F99-3B4C-4EC5-935A-571D1EEFADE6}" type="pres">
      <dgm:prSet presAssocID="{2B558C1E-5088-437E-8338-3D3C5C1B4A41}" presName="root1" presStyleCnt="0"/>
      <dgm:spPr/>
    </dgm:pt>
    <dgm:pt modelId="{A607313E-90C5-488B-ACB8-735E5D939A6F}" type="pres">
      <dgm:prSet presAssocID="{2B558C1E-5088-437E-8338-3D3C5C1B4A4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08843E5-90E2-43E2-9A4D-EC187E6C69C9}" type="pres">
      <dgm:prSet presAssocID="{2B558C1E-5088-437E-8338-3D3C5C1B4A41}" presName="level2hierChild" presStyleCnt="0"/>
      <dgm:spPr/>
    </dgm:pt>
    <dgm:pt modelId="{43D24E13-DED9-4E03-916E-FFE5B8551005}" type="pres">
      <dgm:prSet presAssocID="{36F822B1-55E7-46C3-9AD3-FD60BD3AFFC6}" presName="conn2-1" presStyleLbl="parChTrans1D2" presStyleIdx="0" presStyleCnt="3"/>
      <dgm:spPr/>
      <dgm:t>
        <a:bodyPr/>
        <a:lstStyle/>
        <a:p>
          <a:endParaRPr lang="es-CO"/>
        </a:p>
      </dgm:t>
    </dgm:pt>
    <dgm:pt modelId="{43F6585C-A621-4F60-BB0D-BEBDB082E62E}" type="pres">
      <dgm:prSet presAssocID="{36F822B1-55E7-46C3-9AD3-FD60BD3AFFC6}" presName="connTx" presStyleLbl="parChTrans1D2" presStyleIdx="0" presStyleCnt="3"/>
      <dgm:spPr/>
      <dgm:t>
        <a:bodyPr/>
        <a:lstStyle/>
        <a:p>
          <a:endParaRPr lang="es-CO"/>
        </a:p>
      </dgm:t>
    </dgm:pt>
    <dgm:pt modelId="{49BA9AFF-CB5F-4D05-B2E6-6AA4D27B4219}" type="pres">
      <dgm:prSet presAssocID="{31CA8B19-37A3-4125-ACFF-CBEBDDBE0EF0}" presName="root2" presStyleCnt="0"/>
      <dgm:spPr/>
    </dgm:pt>
    <dgm:pt modelId="{68BDD1CB-F6AC-42EA-AD55-91AD2CC991D4}" type="pres">
      <dgm:prSet presAssocID="{31CA8B19-37A3-4125-ACFF-CBEBDDBE0EF0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4C75587-8193-437C-89A2-9741AEF3E8F0}" type="pres">
      <dgm:prSet presAssocID="{31CA8B19-37A3-4125-ACFF-CBEBDDBE0EF0}" presName="level3hierChild" presStyleCnt="0"/>
      <dgm:spPr/>
    </dgm:pt>
    <dgm:pt modelId="{CC05F705-38EC-4166-9BDB-8EB282F5DB1C}" type="pres">
      <dgm:prSet presAssocID="{E0C896CB-2F1F-493A-8A92-F3DA8B5AAEF0}" presName="conn2-1" presStyleLbl="parChTrans1D2" presStyleIdx="1" presStyleCnt="3"/>
      <dgm:spPr/>
      <dgm:t>
        <a:bodyPr/>
        <a:lstStyle/>
        <a:p>
          <a:endParaRPr lang="es-CO"/>
        </a:p>
      </dgm:t>
    </dgm:pt>
    <dgm:pt modelId="{65FB35CF-8126-41CF-90FF-E3A1A4763C7C}" type="pres">
      <dgm:prSet presAssocID="{E0C896CB-2F1F-493A-8A92-F3DA8B5AAEF0}" presName="connTx" presStyleLbl="parChTrans1D2" presStyleIdx="1" presStyleCnt="3"/>
      <dgm:spPr/>
      <dgm:t>
        <a:bodyPr/>
        <a:lstStyle/>
        <a:p>
          <a:endParaRPr lang="es-CO"/>
        </a:p>
      </dgm:t>
    </dgm:pt>
    <dgm:pt modelId="{ED48CC2C-DD86-44AB-BA16-6C59F490FEED}" type="pres">
      <dgm:prSet presAssocID="{2E0B426F-A4ED-41AD-ACAF-5EE0F79A9FD7}" presName="root2" presStyleCnt="0"/>
      <dgm:spPr/>
    </dgm:pt>
    <dgm:pt modelId="{7EB1A2B4-F2BA-4AC0-B2B6-56B03EB97E9E}" type="pres">
      <dgm:prSet presAssocID="{2E0B426F-A4ED-41AD-ACAF-5EE0F79A9FD7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88CC53E-D4AF-4B9A-A05B-C7E86D1EA3D5}" type="pres">
      <dgm:prSet presAssocID="{2E0B426F-A4ED-41AD-ACAF-5EE0F79A9FD7}" presName="level3hierChild" presStyleCnt="0"/>
      <dgm:spPr/>
    </dgm:pt>
    <dgm:pt modelId="{BED1EFAE-06D2-4645-8535-38E32BA66CED}" type="pres">
      <dgm:prSet presAssocID="{66508E0F-9904-4512-B5D4-9B02E51DA89D}" presName="conn2-1" presStyleLbl="parChTrans1D2" presStyleIdx="2" presStyleCnt="3"/>
      <dgm:spPr/>
      <dgm:t>
        <a:bodyPr/>
        <a:lstStyle/>
        <a:p>
          <a:endParaRPr lang="es-CO"/>
        </a:p>
      </dgm:t>
    </dgm:pt>
    <dgm:pt modelId="{95D0F747-A7A9-492D-BFE2-3D369E5ABC8B}" type="pres">
      <dgm:prSet presAssocID="{66508E0F-9904-4512-B5D4-9B02E51DA89D}" presName="connTx" presStyleLbl="parChTrans1D2" presStyleIdx="2" presStyleCnt="3"/>
      <dgm:spPr/>
      <dgm:t>
        <a:bodyPr/>
        <a:lstStyle/>
        <a:p>
          <a:endParaRPr lang="es-CO"/>
        </a:p>
      </dgm:t>
    </dgm:pt>
    <dgm:pt modelId="{1C03179C-47D7-45D5-B2E3-E922BD259089}" type="pres">
      <dgm:prSet presAssocID="{1FEAA64C-909A-43A1-BCDC-BEB417D44B4E}" presName="root2" presStyleCnt="0"/>
      <dgm:spPr/>
    </dgm:pt>
    <dgm:pt modelId="{7716B0AE-4DEA-4332-B87A-C33034AAD457}" type="pres">
      <dgm:prSet presAssocID="{1FEAA64C-909A-43A1-BCDC-BEB417D44B4E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6DD20DD-260C-4525-92F8-0B75626A2BD2}" type="pres">
      <dgm:prSet presAssocID="{1FEAA64C-909A-43A1-BCDC-BEB417D44B4E}" presName="level3hierChild" presStyleCnt="0"/>
      <dgm:spPr/>
    </dgm:pt>
  </dgm:ptLst>
  <dgm:cxnLst>
    <dgm:cxn modelId="{2E6C08A8-5250-40AA-A4DF-A643B7EBD595}" type="presOf" srcId="{97F1BAD0-EDE5-4E3C-BDA4-CD4AA9E75675}" destId="{3D71F70F-3548-4760-ADD9-9CA886DAC712}" srcOrd="0" destOrd="0" presId="urn:microsoft.com/office/officeart/2008/layout/HorizontalMultiLevelHierarchy"/>
    <dgm:cxn modelId="{DEABE8B5-6D10-420D-9F2F-65DDA99469A0}" type="presOf" srcId="{2E0B426F-A4ED-41AD-ACAF-5EE0F79A9FD7}" destId="{7EB1A2B4-F2BA-4AC0-B2B6-56B03EB97E9E}" srcOrd="0" destOrd="0" presId="urn:microsoft.com/office/officeart/2008/layout/HorizontalMultiLevelHierarchy"/>
    <dgm:cxn modelId="{17D6A431-0D52-4D71-BCBC-D62D2BE92743}" srcId="{97F1BAD0-EDE5-4E3C-BDA4-CD4AA9E75675}" destId="{2B558C1E-5088-437E-8338-3D3C5C1B4A41}" srcOrd="0" destOrd="0" parTransId="{2059DBCA-2981-4581-8C21-B28E105010DB}" sibTransId="{5F34D6D4-54D0-4507-8516-292503EE70A8}"/>
    <dgm:cxn modelId="{5D82ABBD-7A76-4E3D-AFD6-527CDA411F11}" type="presOf" srcId="{2B558C1E-5088-437E-8338-3D3C5C1B4A41}" destId="{A607313E-90C5-488B-ACB8-735E5D939A6F}" srcOrd="0" destOrd="0" presId="urn:microsoft.com/office/officeart/2008/layout/HorizontalMultiLevelHierarchy"/>
    <dgm:cxn modelId="{9FA0E672-AB3D-4FD4-8ED6-70E6AA8D86ED}" type="presOf" srcId="{1FEAA64C-909A-43A1-BCDC-BEB417D44B4E}" destId="{7716B0AE-4DEA-4332-B87A-C33034AAD457}" srcOrd="0" destOrd="0" presId="urn:microsoft.com/office/officeart/2008/layout/HorizontalMultiLevelHierarchy"/>
    <dgm:cxn modelId="{48BF7796-0909-486A-9A7C-2D62F622935C}" type="presOf" srcId="{66508E0F-9904-4512-B5D4-9B02E51DA89D}" destId="{BED1EFAE-06D2-4645-8535-38E32BA66CED}" srcOrd="0" destOrd="0" presId="urn:microsoft.com/office/officeart/2008/layout/HorizontalMultiLevelHierarchy"/>
    <dgm:cxn modelId="{D3C8F7C3-BF82-40F5-9E94-86DC8456FFD5}" type="presOf" srcId="{31CA8B19-37A3-4125-ACFF-CBEBDDBE0EF0}" destId="{68BDD1CB-F6AC-42EA-AD55-91AD2CC991D4}" srcOrd="0" destOrd="0" presId="urn:microsoft.com/office/officeart/2008/layout/HorizontalMultiLevelHierarchy"/>
    <dgm:cxn modelId="{AFE24A10-059B-486F-8BA6-1C29A6CDB192}" srcId="{2B558C1E-5088-437E-8338-3D3C5C1B4A41}" destId="{2E0B426F-A4ED-41AD-ACAF-5EE0F79A9FD7}" srcOrd="1" destOrd="0" parTransId="{E0C896CB-2F1F-493A-8A92-F3DA8B5AAEF0}" sibTransId="{AD149FF8-D7C7-4941-946F-8C304B11502E}"/>
    <dgm:cxn modelId="{67FACA4B-8E81-4D55-B1D0-9F1AFB8563A9}" type="presOf" srcId="{36F822B1-55E7-46C3-9AD3-FD60BD3AFFC6}" destId="{43D24E13-DED9-4E03-916E-FFE5B8551005}" srcOrd="0" destOrd="0" presId="urn:microsoft.com/office/officeart/2008/layout/HorizontalMultiLevelHierarchy"/>
    <dgm:cxn modelId="{9026126E-6326-46A0-B12A-35F9FBCF20D3}" srcId="{2B558C1E-5088-437E-8338-3D3C5C1B4A41}" destId="{31CA8B19-37A3-4125-ACFF-CBEBDDBE0EF0}" srcOrd="0" destOrd="0" parTransId="{36F822B1-55E7-46C3-9AD3-FD60BD3AFFC6}" sibTransId="{95A4A257-1235-4CC1-9BC7-CE2D485B3E00}"/>
    <dgm:cxn modelId="{8EF87BA9-FECD-4C2A-85DE-3E235DA5A366}" srcId="{2B558C1E-5088-437E-8338-3D3C5C1B4A41}" destId="{1FEAA64C-909A-43A1-BCDC-BEB417D44B4E}" srcOrd="2" destOrd="0" parTransId="{66508E0F-9904-4512-B5D4-9B02E51DA89D}" sibTransId="{431DF649-7721-44C8-BDF2-00175F527877}"/>
    <dgm:cxn modelId="{E59511E9-D294-449E-954F-4F75B6B4D27C}" type="presOf" srcId="{E0C896CB-2F1F-493A-8A92-F3DA8B5AAEF0}" destId="{65FB35CF-8126-41CF-90FF-E3A1A4763C7C}" srcOrd="1" destOrd="0" presId="urn:microsoft.com/office/officeart/2008/layout/HorizontalMultiLevelHierarchy"/>
    <dgm:cxn modelId="{F5D828E5-665F-48E1-B8CB-C1895ED64AF6}" type="presOf" srcId="{36F822B1-55E7-46C3-9AD3-FD60BD3AFFC6}" destId="{43F6585C-A621-4F60-BB0D-BEBDB082E62E}" srcOrd="1" destOrd="0" presId="urn:microsoft.com/office/officeart/2008/layout/HorizontalMultiLevelHierarchy"/>
    <dgm:cxn modelId="{8DDBE43E-AB59-4727-AE1B-87ADB932E976}" type="presOf" srcId="{66508E0F-9904-4512-B5D4-9B02E51DA89D}" destId="{95D0F747-A7A9-492D-BFE2-3D369E5ABC8B}" srcOrd="1" destOrd="0" presId="urn:microsoft.com/office/officeart/2008/layout/HorizontalMultiLevelHierarchy"/>
    <dgm:cxn modelId="{3E493C97-2285-4B7B-AB02-3B122F61C7E0}" type="presOf" srcId="{E0C896CB-2F1F-493A-8A92-F3DA8B5AAEF0}" destId="{CC05F705-38EC-4166-9BDB-8EB282F5DB1C}" srcOrd="0" destOrd="0" presId="urn:microsoft.com/office/officeart/2008/layout/HorizontalMultiLevelHierarchy"/>
    <dgm:cxn modelId="{6ADCF3FD-BC2A-4E1F-AFE1-E0EAB647C1C1}" type="presParOf" srcId="{3D71F70F-3548-4760-ADD9-9CA886DAC712}" destId="{02FD5F99-3B4C-4EC5-935A-571D1EEFADE6}" srcOrd="0" destOrd="0" presId="urn:microsoft.com/office/officeart/2008/layout/HorizontalMultiLevelHierarchy"/>
    <dgm:cxn modelId="{8CD86EB1-6422-40CB-9FAA-B8CAC59F1FC1}" type="presParOf" srcId="{02FD5F99-3B4C-4EC5-935A-571D1EEFADE6}" destId="{A607313E-90C5-488B-ACB8-735E5D939A6F}" srcOrd="0" destOrd="0" presId="urn:microsoft.com/office/officeart/2008/layout/HorizontalMultiLevelHierarchy"/>
    <dgm:cxn modelId="{38A1DCC3-0708-400F-B5EE-7F0CA4EC348F}" type="presParOf" srcId="{02FD5F99-3B4C-4EC5-935A-571D1EEFADE6}" destId="{708843E5-90E2-43E2-9A4D-EC187E6C69C9}" srcOrd="1" destOrd="0" presId="urn:microsoft.com/office/officeart/2008/layout/HorizontalMultiLevelHierarchy"/>
    <dgm:cxn modelId="{9F49D48C-A03B-487D-A02F-6FD2B7B3A441}" type="presParOf" srcId="{708843E5-90E2-43E2-9A4D-EC187E6C69C9}" destId="{43D24E13-DED9-4E03-916E-FFE5B8551005}" srcOrd="0" destOrd="0" presId="urn:microsoft.com/office/officeart/2008/layout/HorizontalMultiLevelHierarchy"/>
    <dgm:cxn modelId="{FEAC2732-59C7-43BE-94D5-BF9CA5B50FCE}" type="presParOf" srcId="{43D24E13-DED9-4E03-916E-FFE5B8551005}" destId="{43F6585C-A621-4F60-BB0D-BEBDB082E62E}" srcOrd="0" destOrd="0" presId="urn:microsoft.com/office/officeart/2008/layout/HorizontalMultiLevelHierarchy"/>
    <dgm:cxn modelId="{0D3759B0-829B-47A4-B345-173D069E50FC}" type="presParOf" srcId="{708843E5-90E2-43E2-9A4D-EC187E6C69C9}" destId="{49BA9AFF-CB5F-4D05-B2E6-6AA4D27B4219}" srcOrd="1" destOrd="0" presId="urn:microsoft.com/office/officeart/2008/layout/HorizontalMultiLevelHierarchy"/>
    <dgm:cxn modelId="{A3A45FA1-153C-4013-B2CA-811DC62379F3}" type="presParOf" srcId="{49BA9AFF-CB5F-4D05-B2E6-6AA4D27B4219}" destId="{68BDD1CB-F6AC-42EA-AD55-91AD2CC991D4}" srcOrd="0" destOrd="0" presId="urn:microsoft.com/office/officeart/2008/layout/HorizontalMultiLevelHierarchy"/>
    <dgm:cxn modelId="{8B85C384-059C-4C9C-BA38-177E1DE5E60A}" type="presParOf" srcId="{49BA9AFF-CB5F-4D05-B2E6-6AA4D27B4219}" destId="{44C75587-8193-437C-89A2-9741AEF3E8F0}" srcOrd="1" destOrd="0" presId="urn:microsoft.com/office/officeart/2008/layout/HorizontalMultiLevelHierarchy"/>
    <dgm:cxn modelId="{F9B38D69-A7E3-4703-95F3-10550B6A23FA}" type="presParOf" srcId="{708843E5-90E2-43E2-9A4D-EC187E6C69C9}" destId="{CC05F705-38EC-4166-9BDB-8EB282F5DB1C}" srcOrd="2" destOrd="0" presId="urn:microsoft.com/office/officeart/2008/layout/HorizontalMultiLevelHierarchy"/>
    <dgm:cxn modelId="{5C6A0E36-76BF-4A19-8313-75E32AEE8C01}" type="presParOf" srcId="{CC05F705-38EC-4166-9BDB-8EB282F5DB1C}" destId="{65FB35CF-8126-41CF-90FF-E3A1A4763C7C}" srcOrd="0" destOrd="0" presId="urn:microsoft.com/office/officeart/2008/layout/HorizontalMultiLevelHierarchy"/>
    <dgm:cxn modelId="{5D4AF047-834D-4F8F-B77E-8074E2C6FE4D}" type="presParOf" srcId="{708843E5-90E2-43E2-9A4D-EC187E6C69C9}" destId="{ED48CC2C-DD86-44AB-BA16-6C59F490FEED}" srcOrd="3" destOrd="0" presId="urn:microsoft.com/office/officeart/2008/layout/HorizontalMultiLevelHierarchy"/>
    <dgm:cxn modelId="{9936636D-1E26-41BE-9F73-CBDC02F7D8BF}" type="presParOf" srcId="{ED48CC2C-DD86-44AB-BA16-6C59F490FEED}" destId="{7EB1A2B4-F2BA-4AC0-B2B6-56B03EB97E9E}" srcOrd="0" destOrd="0" presId="urn:microsoft.com/office/officeart/2008/layout/HorizontalMultiLevelHierarchy"/>
    <dgm:cxn modelId="{E5C402FB-E81C-4544-8B53-A80B29189BE9}" type="presParOf" srcId="{ED48CC2C-DD86-44AB-BA16-6C59F490FEED}" destId="{A88CC53E-D4AF-4B9A-A05B-C7E86D1EA3D5}" srcOrd="1" destOrd="0" presId="urn:microsoft.com/office/officeart/2008/layout/HorizontalMultiLevelHierarchy"/>
    <dgm:cxn modelId="{328E5EF4-A91A-45CB-8032-ED1602594D07}" type="presParOf" srcId="{708843E5-90E2-43E2-9A4D-EC187E6C69C9}" destId="{BED1EFAE-06D2-4645-8535-38E32BA66CED}" srcOrd="4" destOrd="0" presId="urn:microsoft.com/office/officeart/2008/layout/HorizontalMultiLevelHierarchy"/>
    <dgm:cxn modelId="{44534BC7-8E36-4CC1-8BFE-66A6C50E82D6}" type="presParOf" srcId="{BED1EFAE-06D2-4645-8535-38E32BA66CED}" destId="{95D0F747-A7A9-492D-BFE2-3D369E5ABC8B}" srcOrd="0" destOrd="0" presId="urn:microsoft.com/office/officeart/2008/layout/HorizontalMultiLevelHierarchy"/>
    <dgm:cxn modelId="{A99E3E5A-24C6-4DA9-83BC-C1405C604951}" type="presParOf" srcId="{708843E5-90E2-43E2-9A4D-EC187E6C69C9}" destId="{1C03179C-47D7-45D5-B2E3-E922BD259089}" srcOrd="5" destOrd="0" presId="urn:microsoft.com/office/officeart/2008/layout/HorizontalMultiLevelHierarchy"/>
    <dgm:cxn modelId="{2485A21D-ECC2-4CAB-B062-7EF73D0477A1}" type="presParOf" srcId="{1C03179C-47D7-45D5-B2E3-E922BD259089}" destId="{7716B0AE-4DEA-4332-B87A-C33034AAD457}" srcOrd="0" destOrd="0" presId="urn:microsoft.com/office/officeart/2008/layout/HorizontalMultiLevelHierarchy"/>
    <dgm:cxn modelId="{1CFC6141-ADDA-4B83-B3C5-135AF0808E45}" type="presParOf" srcId="{1C03179C-47D7-45D5-B2E3-E922BD259089}" destId="{36DD20DD-260C-4525-92F8-0B75626A2BD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F1BAD0-EDE5-4E3C-BDA4-CD4AA9E7567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B558C1E-5088-437E-8338-3D3C5C1B4A41}">
      <dgm:prSet phldrT="[Texto]"/>
      <dgm:spPr>
        <a:solidFill>
          <a:schemeClr val="accent4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Proyección</a:t>
          </a:r>
        </a:p>
      </dgm:t>
    </dgm:pt>
    <dgm:pt modelId="{2059DBCA-2981-4581-8C21-B28E105010DB}" type="parTrans" cxnId="{17D6A431-0D52-4D71-BCBC-D62D2BE92743}">
      <dgm:prSet/>
      <dgm:spPr/>
      <dgm:t>
        <a:bodyPr/>
        <a:lstStyle/>
        <a:p>
          <a:endParaRPr lang="es-ES"/>
        </a:p>
      </dgm:t>
    </dgm:pt>
    <dgm:pt modelId="{5F34D6D4-54D0-4507-8516-292503EE70A8}" type="sibTrans" cxnId="{17D6A431-0D52-4D71-BCBC-D62D2BE92743}">
      <dgm:prSet/>
      <dgm:spPr/>
      <dgm:t>
        <a:bodyPr/>
        <a:lstStyle/>
        <a:p>
          <a:endParaRPr lang="es-ES"/>
        </a:p>
      </dgm:t>
    </dgm:pt>
    <dgm:pt modelId="{31CA8B19-37A3-4125-ACFF-CBEBDDBE0EF0}">
      <dgm:prSet phldrT="[Texto]"/>
      <dgm:spPr>
        <a:solidFill>
          <a:schemeClr val="accent4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Concursos de composición de texto</a:t>
          </a:r>
        </a:p>
      </dgm:t>
    </dgm:pt>
    <dgm:pt modelId="{36F822B1-55E7-46C3-9AD3-FD60BD3AFFC6}" type="parTrans" cxnId="{9026126E-6326-46A0-B12A-35F9FBCF20D3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95A4A257-1235-4CC1-9BC7-CE2D485B3E00}" type="sibTrans" cxnId="{9026126E-6326-46A0-B12A-35F9FBCF20D3}">
      <dgm:prSet/>
      <dgm:spPr/>
      <dgm:t>
        <a:bodyPr/>
        <a:lstStyle/>
        <a:p>
          <a:endParaRPr lang="es-ES"/>
        </a:p>
      </dgm:t>
    </dgm:pt>
    <dgm:pt modelId="{2E0B426F-A4ED-41AD-ACAF-5EE0F79A9FD7}">
      <dgm:prSet phldrT="[Texto]"/>
      <dgm:spPr>
        <a:solidFill>
          <a:schemeClr val="accent4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Exposición a los padres de los encuentros realizados </a:t>
          </a:r>
        </a:p>
      </dgm:t>
    </dgm:pt>
    <dgm:pt modelId="{E0C896CB-2F1F-493A-8A92-F3DA8B5AAEF0}" type="parTrans" cxnId="{AFE24A10-059B-486F-8BA6-1C29A6CDB192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AD149FF8-D7C7-4941-946F-8C304B11502E}" type="sibTrans" cxnId="{AFE24A10-059B-486F-8BA6-1C29A6CDB192}">
      <dgm:prSet/>
      <dgm:spPr/>
      <dgm:t>
        <a:bodyPr/>
        <a:lstStyle/>
        <a:p>
          <a:endParaRPr lang="es-ES"/>
        </a:p>
      </dgm:t>
    </dgm:pt>
    <dgm:pt modelId="{3D71F70F-3548-4760-ADD9-9CA886DAC712}" type="pres">
      <dgm:prSet presAssocID="{97F1BAD0-EDE5-4E3C-BDA4-CD4AA9E7567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2FD5F99-3B4C-4EC5-935A-571D1EEFADE6}" type="pres">
      <dgm:prSet presAssocID="{2B558C1E-5088-437E-8338-3D3C5C1B4A41}" presName="root1" presStyleCnt="0"/>
      <dgm:spPr/>
    </dgm:pt>
    <dgm:pt modelId="{A607313E-90C5-488B-ACB8-735E5D939A6F}" type="pres">
      <dgm:prSet presAssocID="{2B558C1E-5088-437E-8338-3D3C5C1B4A4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08843E5-90E2-43E2-9A4D-EC187E6C69C9}" type="pres">
      <dgm:prSet presAssocID="{2B558C1E-5088-437E-8338-3D3C5C1B4A41}" presName="level2hierChild" presStyleCnt="0"/>
      <dgm:spPr/>
    </dgm:pt>
    <dgm:pt modelId="{43D24E13-DED9-4E03-916E-FFE5B8551005}" type="pres">
      <dgm:prSet presAssocID="{36F822B1-55E7-46C3-9AD3-FD60BD3AFFC6}" presName="conn2-1" presStyleLbl="parChTrans1D2" presStyleIdx="0" presStyleCnt="2"/>
      <dgm:spPr/>
      <dgm:t>
        <a:bodyPr/>
        <a:lstStyle/>
        <a:p>
          <a:endParaRPr lang="es-CO"/>
        </a:p>
      </dgm:t>
    </dgm:pt>
    <dgm:pt modelId="{43F6585C-A621-4F60-BB0D-BEBDB082E62E}" type="pres">
      <dgm:prSet presAssocID="{36F822B1-55E7-46C3-9AD3-FD60BD3AFFC6}" presName="connTx" presStyleLbl="parChTrans1D2" presStyleIdx="0" presStyleCnt="2"/>
      <dgm:spPr/>
      <dgm:t>
        <a:bodyPr/>
        <a:lstStyle/>
        <a:p>
          <a:endParaRPr lang="es-CO"/>
        </a:p>
      </dgm:t>
    </dgm:pt>
    <dgm:pt modelId="{49BA9AFF-CB5F-4D05-B2E6-6AA4D27B4219}" type="pres">
      <dgm:prSet presAssocID="{31CA8B19-37A3-4125-ACFF-CBEBDDBE0EF0}" presName="root2" presStyleCnt="0"/>
      <dgm:spPr/>
    </dgm:pt>
    <dgm:pt modelId="{68BDD1CB-F6AC-42EA-AD55-91AD2CC991D4}" type="pres">
      <dgm:prSet presAssocID="{31CA8B19-37A3-4125-ACFF-CBEBDDBE0EF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4C75587-8193-437C-89A2-9741AEF3E8F0}" type="pres">
      <dgm:prSet presAssocID="{31CA8B19-37A3-4125-ACFF-CBEBDDBE0EF0}" presName="level3hierChild" presStyleCnt="0"/>
      <dgm:spPr/>
    </dgm:pt>
    <dgm:pt modelId="{CC05F705-38EC-4166-9BDB-8EB282F5DB1C}" type="pres">
      <dgm:prSet presAssocID="{E0C896CB-2F1F-493A-8A92-F3DA8B5AAEF0}" presName="conn2-1" presStyleLbl="parChTrans1D2" presStyleIdx="1" presStyleCnt="2"/>
      <dgm:spPr/>
      <dgm:t>
        <a:bodyPr/>
        <a:lstStyle/>
        <a:p>
          <a:endParaRPr lang="es-CO"/>
        </a:p>
      </dgm:t>
    </dgm:pt>
    <dgm:pt modelId="{65FB35CF-8126-41CF-90FF-E3A1A4763C7C}" type="pres">
      <dgm:prSet presAssocID="{E0C896CB-2F1F-493A-8A92-F3DA8B5AAEF0}" presName="connTx" presStyleLbl="parChTrans1D2" presStyleIdx="1" presStyleCnt="2"/>
      <dgm:spPr/>
      <dgm:t>
        <a:bodyPr/>
        <a:lstStyle/>
        <a:p>
          <a:endParaRPr lang="es-CO"/>
        </a:p>
      </dgm:t>
    </dgm:pt>
    <dgm:pt modelId="{ED48CC2C-DD86-44AB-BA16-6C59F490FEED}" type="pres">
      <dgm:prSet presAssocID="{2E0B426F-A4ED-41AD-ACAF-5EE0F79A9FD7}" presName="root2" presStyleCnt="0"/>
      <dgm:spPr/>
    </dgm:pt>
    <dgm:pt modelId="{7EB1A2B4-F2BA-4AC0-B2B6-56B03EB97E9E}" type="pres">
      <dgm:prSet presAssocID="{2E0B426F-A4ED-41AD-ACAF-5EE0F79A9FD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88CC53E-D4AF-4B9A-A05B-C7E86D1EA3D5}" type="pres">
      <dgm:prSet presAssocID="{2E0B426F-A4ED-41AD-ACAF-5EE0F79A9FD7}" presName="level3hierChild" presStyleCnt="0"/>
      <dgm:spPr/>
    </dgm:pt>
  </dgm:ptLst>
  <dgm:cxnLst>
    <dgm:cxn modelId="{D3C8F7C3-BF82-40F5-9E94-86DC8456FFD5}" type="presOf" srcId="{31CA8B19-37A3-4125-ACFF-CBEBDDBE0EF0}" destId="{68BDD1CB-F6AC-42EA-AD55-91AD2CC991D4}" srcOrd="0" destOrd="0" presId="urn:microsoft.com/office/officeart/2008/layout/HorizontalMultiLevelHierarchy"/>
    <dgm:cxn modelId="{F5D828E5-665F-48E1-B8CB-C1895ED64AF6}" type="presOf" srcId="{36F822B1-55E7-46C3-9AD3-FD60BD3AFFC6}" destId="{43F6585C-A621-4F60-BB0D-BEBDB082E62E}" srcOrd="1" destOrd="0" presId="urn:microsoft.com/office/officeart/2008/layout/HorizontalMultiLevelHierarchy"/>
    <dgm:cxn modelId="{2E6C08A8-5250-40AA-A4DF-A643B7EBD595}" type="presOf" srcId="{97F1BAD0-EDE5-4E3C-BDA4-CD4AA9E75675}" destId="{3D71F70F-3548-4760-ADD9-9CA886DAC712}" srcOrd="0" destOrd="0" presId="urn:microsoft.com/office/officeart/2008/layout/HorizontalMultiLevelHierarchy"/>
    <dgm:cxn modelId="{5D82ABBD-7A76-4E3D-AFD6-527CDA411F11}" type="presOf" srcId="{2B558C1E-5088-437E-8338-3D3C5C1B4A41}" destId="{A607313E-90C5-488B-ACB8-735E5D939A6F}" srcOrd="0" destOrd="0" presId="urn:microsoft.com/office/officeart/2008/layout/HorizontalMultiLevelHierarchy"/>
    <dgm:cxn modelId="{AFE24A10-059B-486F-8BA6-1C29A6CDB192}" srcId="{2B558C1E-5088-437E-8338-3D3C5C1B4A41}" destId="{2E0B426F-A4ED-41AD-ACAF-5EE0F79A9FD7}" srcOrd="1" destOrd="0" parTransId="{E0C896CB-2F1F-493A-8A92-F3DA8B5AAEF0}" sibTransId="{AD149FF8-D7C7-4941-946F-8C304B11502E}"/>
    <dgm:cxn modelId="{67FACA4B-8E81-4D55-B1D0-9F1AFB8563A9}" type="presOf" srcId="{36F822B1-55E7-46C3-9AD3-FD60BD3AFFC6}" destId="{43D24E13-DED9-4E03-916E-FFE5B8551005}" srcOrd="0" destOrd="0" presId="urn:microsoft.com/office/officeart/2008/layout/HorizontalMultiLevelHierarchy"/>
    <dgm:cxn modelId="{E59511E9-D294-449E-954F-4F75B6B4D27C}" type="presOf" srcId="{E0C896CB-2F1F-493A-8A92-F3DA8B5AAEF0}" destId="{65FB35CF-8126-41CF-90FF-E3A1A4763C7C}" srcOrd="1" destOrd="0" presId="urn:microsoft.com/office/officeart/2008/layout/HorizontalMultiLevelHierarchy"/>
    <dgm:cxn modelId="{3E493C97-2285-4B7B-AB02-3B122F61C7E0}" type="presOf" srcId="{E0C896CB-2F1F-493A-8A92-F3DA8B5AAEF0}" destId="{CC05F705-38EC-4166-9BDB-8EB282F5DB1C}" srcOrd="0" destOrd="0" presId="urn:microsoft.com/office/officeart/2008/layout/HorizontalMultiLevelHierarchy"/>
    <dgm:cxn modelId="{DEABE8B5-6D10-420D-9F2F-65DDA99469A0}" type="presOf" srcId="{2E0B426F-A4ED-41AD-ACAF-5EE0F79A9FD7}" destId="{7EB1A2B4-F2BA-4AC0-B2B6-56B03EB97E9E}" srcOrd="0" destOrd="0" presId="urn:microsoft.com/office/officeart/2008/layout/HorizontalMultiLevelHierarchy"/>
    <dgm:cxn modelId="{17D6A431-0D52-4D71-BCBC-D62D2BE92743}" srcId="{97F1BAD0-EDE5-4E3C-BDA4-CD4AA9E75675}" destId="{2B558C1E-5088-437E-8338-3D3C5C1B4A41}" srcOrd="0" destOrd="0" parTransId="{2059DBCA-2981-4581-8C21-B28E105010DB}" sibTransId="{5F34D6D4-54D0-4507-8516-292503EE70A8}"/>
    <dgm:cxn modelId="{9026126E-6326-46A0-B12A-35F9FBCF20D3}" srcId="{2B558C1E-5088-437E-8338-3D3C5C1B4A41}" destId="{31CA8B19-37A3-4125-ACFF-CBEBDDBE0EF0}" srcOrd="0" destOrd="0" parTransId="{36F822B1-55E7-46C3-9AD3-FD60BD3AFFC6}" sibTransId="{95A4A257-1235-4CC1-9BC7-CE2D485B3E00}"/>
    <dgm:cxn modelId="{6ADCF3FD-BC2A-4E1F-AFE1-E0EAB647C1C1}" type="presParOf" srcId="{3D71F70F-3548-4760-ADD9-9CA886DAC712}" destId="{02FD5F99-3B4C-4EC5-935A-571D1EEFADE6}" srcOrd="0" destOrd="0" presId="urn:microsoft.com/office/officeart/2008/layout/HorizontalMultiLevelHierarchy"/>
    <dgm:cxn modelId="{8CD86EB1-6422-40CB-9FAA-B8CAC59F1FC1}" type="presParOf" srcId="{02FD5F99-3B4C-4EC5-935A-571D1EEFADE6}" destId="{A607313E-90C5-488B-ACB8-735E5D939A6F}" srcOrd="0" destOrd="0" presId="urn:microsoft.com/office/officeart/2008/layout/HorizontalMultiLevelHierarchy"/>
    <dgm:cxn modelId="{38A1DCC3-0708-400F-B5EE-7F0CA4EC348F}" type="presParOf" srcId="{02FD5F99-3B4C-4EC5-935A-571D1EEFADE6}" destId="{708843E5-90E2-43E2-9A4D-EC187E6C69C9}" srcOrd="1" destOrd="0" presId="urn:microsoft.com/office/officeart/2008/layout/HorizontalMultiLevelHierarchy"/>
    <dgm:cxn modelId="{9F49D48C-A03B-487D-A02F-6FD2B7B3A441}" type="presParOf" srcId="{708843E5-90E2-43E2-9A4D-EC187E6C69C9}" destId="{43D24E13-DED9-4E03-916E-FFE5B8551005}" srcOrd="0" destOrd="0" presId="urn:microsoft.com/office/officeart/2008/layout/HorizontalMultiLevelHierarchy"/>
    <dgm:cxn modelId="{FEAC2732-59C7-43BE-94D5-BF9CA5B50FCE}" type="presParOf" srcId="{43D24E13-DED9-4E03-916E-FFE5B8551005}" destId="{43F6585C-A621-4F60-BB0D-BEBDB082E62E}" srcOrd="0" destOrd="0" presId="urn:microsoft.com/office/officeart/2008/layout/HorizontalMultiLevelHierarchy"/>
    <dgm:cxn modelId="{0D3759B0-829B-47A4-B345-173D069E50FC}" type="presParOf" srcId="{708843E5-90E2-43E2-9A4D-EC187E6C69C9}" destId="{49BA9AFF-CB5F-4D05-B2E6-6AA4D27B4219}" srcOrd="1" destOrd="0" presId="urn:microsoft.com/office/officeart/2008/layout/HorizontalMultiLevelHierarchy"/>
    <dgm:cxn modelId="{A3A45FA1-153C-4013-B2CA-811DC62379F3}" type="presParOf" srcId="{49BA9AFF-CB5F-4D05-B2E6-6AA4D27B4219}" destId="{68BDD1CB-F6AC-42EA-AD55-91AD2CC991D4}" srcOrd="0" destOrd="0" presId="urn:microsoft.com/office/officeart/2008/layout/HorizontalMultiLevelHierarchy"/>
    <dgm:cxn modelId="{8B85C384-059C-4C9C-BA38-177E1DE5E60A}" type="presParOf" srcId="{49BA9AFF-CB5F-4D05-B2E6-6AA4D27B4219}" destId="{44C75587-8193-437C-89A2-9741AEF3E8F0}" srcOrd="1" destOrd="0" presId="urn:microsoft.com/office/officeart/2008/layout/HorizontalMultiLevelHierarchy"/>
    <dgm:cxn modelId="{F9B38D69-A7E3-4703-95F3-10550B6A23FA}" type="presParOf" srcId="{708843E5-90E2-43E2-9A4D-EC187E6C69C9}" destId="{CC05F705-38EC-4166-9BDB-8EB282F5DB1C}" srcOrd="2" destOrd="0" presId="urn:microsoft.com/office/officeart/2008/layout/HorizontalMultiLevelHierarchy"/>
    <dgm:cxn modelId="{5C6A0E36-76BF-4A19-8313-75E32AEE8C01}" type="presParOf" srcId="{CC05F705-38EC-4166-9BDB-8EB282F5DB1C}" destId="{65FB35CF-8126-41CF-90FF-E3A1A4763C7C}" srcOrd="0" destOrd="0" presId="urn:microsoft.com/office/officeart/2008/layout/HorizontalMultiLevelHierarchy"/>
    <dgm:cxn modelId="{5D4AF047-834D-4F8F-B77E-8074E2C6FE4D}" type="presParOf" srcId="{708843E5-90E2-43E2-9A4D-EC187E6C69C9}" destId="{ED48CC2C-DD86-44AB-BA16-6C59F490FEED}" srcOrd="3" destOrd="0" presId="urn:microsoft.com/office/officeart/2008/layout/HorizontalMultiLevelHierarchy"/>
    <dgm:cxn modelId="{9936636D-1E26-41BE-9F73-CBDC02F7D8BF}" type="presParOf" srcId="{ED48CC2C-DD86-44AB-BA16-6C59F490FEED}" destId="{7EB1A2B4-F2BA-4AC0-B2B6-56B03EB97E9E}" srcOrd="0" destOrd="0" presId="urn:microsoft.com/office/officeart/2008/layout/HorizontalMultiLevelHierarchy"/>
    <dgm:cxn modelId="{E5C402FB-E81C-4544-8B53-A80B29189BE9}" type="presParOf" srcId="{ED48CC2C-DD86-44AB-BA16-6C59F490FEED}" destId="{A88CC53E-D4AF-4B9A-A05B-C7E86D1EA3D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47D75-6B23-408F-B97F-712FDF22FE96}">
      <dsp:nvSpPr>
        <dsp:cNvPr id="0" name=""/>
        <dsp:cNvSpPr/>
      </dsp:nvSpPr>
      <dsp:spPr>
        <a:xfrm>
          <a:off x="1950" y="0"/>
          <a:ext cx="3990599" cy="2331241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b="1" kern="1200" dirty="0">
              <a:solidFill>
                <a:schemeClr val="tx1"/>
              </a:solidFill>
            </a:rPr>
            <a:t>Coordinación de convivencia de sección infantil y media vocacional</a:t>
          </a:r>
          <a:endParaRPr lang="es-CO" sz="3400" kern="1200" dirty="0">
            <a:solidFill>
              <a:schemeClr val="tx1"/>
            </a:solidFill>
          </a:endParaRPr>
        </a:p>
      </dsp:txBody>
      <dsp:txXfrm>
        <a:off x="70230" y="68280"/>
        <a:ext cx="3854039" cy="21946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5EEA8-B909-4C1B-9320-3CDAC97B1C3E}">
      <dsp:nvSpPr>
        <dsp:cNvPr id="0" name=""/>
        <dsp:cNvSpPr/>
      </dsp:nvSpPr>
      <dsp:spPr>
        <a:xfrm>
          <a:off x="0" y="0"/>
          <a:ext cx="3990599" cy="2331241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b="1" kern="1200" dirty="0">
              <a:solidFill>
                <a:schemeClr val="tx1"/>
              </a:solidFill>
            </a:rPr>
            <a:t>Titulares de grado once y transición</a:t>
          </a:r>
          <a:endParaRPr lang="es-CO" sz="4400" kern="1200" dirty="0">
            <a:solidFill>
              <a:schemeClr val="tx1"/>
            </a:solidFill>
          </a:endParaRPr>
        </a:p>
      </dsp:txBody>
      <dsp:txXfrm>
        <a:off x="68280" y="68280"/>
        <a:ext cx="3854039" cy="21946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5EEA8-B909-4C1B-9320-3CDAC97B1C3E}">
      <dsp:nvSpPr>
        <dsp:cNvPr id="0" name=""/>
        <dsp:cNvSpPr/>
      </dsp:nvSpPr>
      <dsp:spPr>
        <a:xfrm>
          <a:off x="0" y="0"/>
          <a:ext cx="3990599" cy="138173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>
              <a:solidFill>
                <a:schemeClr val="tx1"/>
              </a:solidFill>
            </a:rPr>
            <a:t>Estudiantes grado once</a:t>
          </a:r>
          <a:endParaRPr lang="es-CO" sz="3600" kern="1200" dirty="0">
            <a:solidFill>
              <a:schemeClr val="tx1"/>
            </a:solidFill>
          </a:endParaRPr>
        </a:p>
      </dsp:txBody>
      <dsp:txXfrm>
        <a:off x="40470" y="40470"/>
        <a:ext cx="3909659" cy="13007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33DD1-D1BC-4D66-9B9B-A5044399E6F7}">
      <dsp:nvSpPr>
        <dsp:cNvPr id="0" name=""/>
        <dsp:cNvSpPr/>
      </dsp:nvSpPr>
      <dsp:spPr>
        <a:xfrm>
          <a:off x="2280503" y="1318577"/>
          <a:ext cx="4929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939" y="45720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513884" y="1361679"/>
        <a:ext cx="26176" cy="5235"/>
      </dsp:txXfrm>
    </dsp:sp>
    <dsp:sp modelId="{9FF90EBB-7583-4EF3-A97F-C3699A0FE26B}">
      <dsp:nvSpPr>
        <dsp:cNvPr id="0" name=""/>
        <dsp:cNvSpPr/>
      </dsp:nvSpPr>
      <dsp:spPr>
        <a:xfrm>
          <a:off x="6046" y="681420"/>
          <a:ext cx="2276256" cy="136575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>
              <a:solidFill>
                <a:schemeClr val="tx1"/>
              </a:solidFill>
            </a:rPr>
            <a:t>Inducción 11 (presentación propuesta)</a:t>
          </a:r>
        </a:p>
      </dsp:txBody>
      <dsp:txXfrm>
        <a:off x="6046" y="681420"/>
        <a:ext cx="2276256" cy="1365754"/>
      </dsp:txXfrm>
    </dsp:sp>
    <dsp:sp modelId="{77DC469C-1B29-4D87-9B1C-733F8205E665}">
      <dsp:nvSpPr>
        <dsp:cNvPr id="0" name=""/>
        <dsp:cNvSpPr/>
      </dsp:nvSpPr>
      <dsp:spPr>
        <a:xfrm>
          <a:off x="5080299" y="1318577"/>
          <a:ext cx="4929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939" y="45720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313681" y="1361679"/>
        <a:ext cx="26176" cy="5235"/>
      </dsp:txXfrm>
    </dsp:sp>
    <dsp:sp modelId="{3FE62CC9-5A66-464C-AD24-D1773D809600}">
      <dsp:nvSpPr>
        <dsp:cNvPr id="0" name=""/>
        <dsp:cNvSpPr/>
      </dsp:nvSpPr>
      <dsp:spPr>
        <a:xfrm>
          <a:off x="2805843" y="681420"/>
          <a:ext cx="2276256" cy="136575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>
              <a:solidFill>
                <a:schemeClr val="tx1"/>
              </a:solidFill>
            </a:rPr>
            <a:t>Reunión coordinaciones (acordar dinámica)</a:t>
          </a:r>
        </a:p>
      </dsp:txBody>
      <dsp:txXfrm>
        <a:off x="2805843" y="681420"/>
        <a:ext cx="2276256" cy="1365754"/>
      </dsp:txXfrm>
    </dsp:sp>
    <dsp:sp modelId="{CB68780D-DE4D-41DA-B493-5A3FC0ACA62F}">
      <dsp:nvSpPr>
        <dsp:cNvPr id="0" name=""/>
        <dsp:cNvSpPr/>
      </dsp:nvSpPr>
      <dsp:spPr>
        <a:xfrm>
          <a:off x="1144175" y="2045374"/>
          <a:ext cx="5599592" cy="492939"/>
        </a:xfrm>
        <a:custGeom>
          <a:avLst/>
          <a:gdLst/>
          <a:ahLst/>
          <a:cxnLst/>
          <a:rect l="0" t="0" r="0" b="0"/>
          <a:pathLst>
            <a:path>
              <a:moveTo>
                <a:pt x="5599592" y="0"/>
              </a:moveTo>
              <a:lnTo>
                <a:pt x="5599592" y="263569"/>
              </a:lnTo>
              <a:lnTo>
                <a:pt x="0" y="263569"/>
              </a:lnTo>
              <a:lnTo>
                <a:pt x="0" y="492939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803371" y="2289226"/>
        <a:ext cx="281200" cy="5235"/>
      </dsp:txXfrm>
    </dsp:sp>
    <dsp:sp modelId="{851834C4-4FBB-414A-BB09-9188E9C74089}">
      <dsp:nvSpPr>
        <dsp:cNvPr id="0" name=""/>
        <dsp:cNvSpPr/>
      </dsp:nvSpPr>
      <dsp:spPr>
        <a:xfrm>
          <a:off x="5605639" y="681420"/>
          <a:ext cx="2276256" cy="136575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>
              <a:solidFill>
                <a:schemeClr val="tx1"/>
              </a:solidFill>
            </a:rPr>
            <a:t>Reunión con titulares </a:t>
          </a:r>
          <a:r>
            <a:rPr lang="es-ES" sz="1900" kern="1200" dirty="0" err="1">
              <a:solidFill>
                <a:schemeClr val="tx1"/>
              </a:solidFill>
            </a:rPr>
            <a:t>Tr</a:t>
          </a:r>
          <a:r>
            <a:rPr lang="es-ES" sz="1900" kern="1200" dirty="0">
              <a:solidFill>
                <a:schemeClr val="tx1"/>
              </a:solidFill>
            </a:rPr>
            <a:t> (propuesta y organización)</a:t>
          </a:r>
        </a:p>
      </dsp:txBody>
      <dsp:txXfrm>
        <a:off x="5605639" y="681420"/>
        <a:ext cx="2276256" cy="1365754"/>
      </dsp:txXfrm>
    </dsp:sp>
    <dsp:sp modelId="{60147C71-76CE-4866-A2DA-C05B3893E0F8}">
      <dsp:nvSpPr>
        <dsp:cNvPr id="0" name=""/>
        <dsp:cNvSpPr/>
      </dsp:nvSpPr>
      <dsp:spPr>
        <a:xfrm>
          <a:off x="2280503" y="3207870"/>
          <a:ext cx="4929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939" y="45720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513884" y="3250972"/>
        <a:ext cx="26176" cy="5235"/>
      </dsp:txXfrm>
    </dsp:sp>
    <dsp:sp modelId="{623B7184-C1E1-4B9A-9854-95FD0B008778}">
      <dsp:nvSpPr>
        <dsp:cNvPr id="0" name=""/>
        <dsp:cNvSpPr/>
      </dsp:nvSpPr>
      <dsp:spPr>
        <a:xfrm>
          <a:off x="6046" y="2570713"/>
          <a:ext cx="2276256" cy="136575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>
              <a:solidFill>
                <a:schemeClr val="tx1"/>
              </a:solidFill>
            </a:rPr>
            <a:t>Reunión con titulares 11 (planeación actividades)</a:t>
          </a:r>
        </a:p>
      </dsp:txBody>
      <dsp:txXfrm>
        <a:off x="6046" y="2570713"/>
        <a:ext cx="2276256" cy="1365754"/>
      </dsp:txXfrm>
    </dsp:sp>
    <dsp:sp modelId="{7E1E576D-3825-40C0-AA62-47CC46E100E9}">
      <dsp:nvSpPr>
        <dsp:cNvPr id="0" name=""/>
        <dsp:cNvSpPr/>
      </dsp:nvSpPr>
      <dsp:spPr>
        <a:xfrm>
          <a:off x="2805843" y="2570713"/>
          <a:ext cx="2276256" cy="136575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>
              <a:solidFill>
                <a:schemeClr val="tx1"/>
              </a:solidFill>
            </a:rPr>
            <a:t>Evaluación</a:t>
          </a:r>
          <a:r>
            <a:rPr lang="es-ES" sz="1900" kern="1200" dirty="0"/>
            <a:t> </a:t>
          </a:r>
        </a:p>
      </dsp:txBody>
      <dsp:txXfrm>
        <a:off x="2805843" y="2570713"/>
        <a:ext cx="2276256" cy="13657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1EFAE-06D2-4645-8535-38E32BA66CED}">
      <dsp:nvSpPr>
        <dsp:cNvPr id="0" name=""/>
        <dsp:cNvSpPr/>
      </dsp:nvSpPr>
      <dsp:spPr>
        <a:xfrm>
          <a:off x="2709062" y="2543303"/>
          <a:ext cx="633994" cy="1208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6997" y="0"/>
              </a:lnTo>
              <a:lnTo>
                <a:pt x="316997" y="1208068"/>
              </a:lnTo>
              <a:lnTo>
                <a:pt x="633994" y="120806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991951" y="3113229"/>
        <a:ext cx="68216" cy="68216"/>
      </dsp:txXfrm>
    </dsp:sp>
    <dsp:sp modelId="{CC05F705-38EC-4166-9BDB-8EB282F5DB1C}">
      <dsp:nvSpPr>
        <dsp:cNvPr id="0" name=""/>
        <dsp:cNvSpPr/>
      </dsp:nvSpPr>
      <dsp:spPr>
        <a:xfrm>
          <a:off x="2709062" y="2497583"/>
          <a:ext cx="6339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3994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010209" y="2527453"/>
        <a:ext cx="31699" cy="31699"/>
      </dsp:txXfrm>
    </dsp:sp>
    <dsp:sp modelId="{43D24E13-DED9-4E03-916E-FFE5B8551005}">
      <dsp:nvSpPr>
        <dsp:cNvPr id="0" name=""/>
        <dsp:cNvSpPr/>
      </dsp:nvSpPr>
      <dsp:spPr>
        <a:xfrm>
          <a:off x="2709062" y="1335234"/>
          <a:ext cx="633994" cy="1208068"/>
        </a:xfrm>
        <a:custGeom>
          <a:avLst/>
          <a:gdLst/>
          <a:ahLst/>
          <a:cxnLst/>
          <a:rect l="0" t="0" r="0" b="0"/>
          <a:pathLst>
            <a:path>
              <a:moveTo>
                <a:pt x="0" y="1208068"/>
              </a:moveTo>
              <a:lnTo>
                <a:pt x="316997" y="1208068"/>
              </a:lnTo>
              <a:lnTo>
                <a:pt x="316997" y="0"/>
              </a:lnTo>
              <a:lnTo>
                <a:pt x="633994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991951" y="1905160"/>
        <a:ext cx="68216" cy="68216"/>
      </dsp:txXfrm>
    </dsp:sp>
    <dsp:sp modelId="{A607313E-90C5-488B-ACB8-735E5D939A6F}">
      <dsp:nvSpPr>
        <dsp:cNvPr id="0" name=""/>
        <dsp:cNvSpPr/>
      </dsp:nvSpPr>
      <dsp:spPr>
        <a:xfrm rot="16200000">
          <a:off x="-317468" y="2060075"/>
          <a:ext cx="5086606" cy="966455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300" kern="1200" dirty="0">
              <a:solidFill>
                <a:schemeClr val="tx1"/>
              </a:solidFill>
            </a:rPr>
            <a:t>Proyección</a:t>
          </a:r>
        </a:p>
      </dsp:txBody>
      <dsp:txXfrm>
        <a:off x="-317468" y="2060075"/>
        <a:ext cx="5086606" cy="966455"/>
      </dsp:txXfrm>
    </dsp:sp>
    <dsp:sp modelId="{68BDD1CB-F6AC-42EA-AD55-91AD2CC991D4}">
      <dsp:nvSpPr>
        <dsp:cNvPr id="0" name=""/>
        <dsp:cNvSpPr/>
      </dsp:nvSpPr>
      <dsp:spPr>
        <a:xfrm>
          <a:off x="3343056" y="852006"/>
          <a:ext cx="3169972" cy="966455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>
              <a:solidFill>
                <a:schemeClr val="tx1"/>
              </a:solidFill>
            </a:rPr>
            <a:t>Oratorio semestral</a:t>
          </a:r>
        </a:p>
      </dsp:txBody>
      <dsp:txXfrm>
        <a:off x="3343056" y="852006"/>
        <a:ext cx="3169972" cy="966455"/>
      </dsp:txXfrm>
    </dsp:sp>
    <dsp:sp modelId="{7EB1A2B4-F2BA-4AC0-B2B6-56B03EB97E9E}">
      <dsp:nvSpPr>
        <dsp:cNvPr id="0" name=""/>
        <dsp:cNvSpPr/>
      </dsp:nvSpPr>
      <dsp:spPr>
        <a:xfrm>
          <a:off x="3343056" y="2060075"/>
          <a:ext cx="3169972" cy="96645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>
              <a:solidFill>
                <a:schemeClr val="tx1"/>
              </a:solidFill>
            </a:rPr>
            <a:t>Enseñanza aspectos concretos vida y obra de Calasanz</a:t>
          </a:r>
        </a:p>
      </dsp:txBody>
      <dsp:txXfrm>
        <a:off x="3343056" y="2060075"/>
        <a:ext cx="3169972" cy="966455"/>
      </dsp:txXfrm>
    </dsp:sp>
    <dsp:sp modelId="{7716B0AE-4DEA-4332-B87A-C33034AAD457}">
      <dsp:nvSpPr>
        <dsp:cNvPr id="0" name=""/>
        <dsp:cNvSpPr/>
      </dsp:nvSpPr>
      <dsp:spPr>
        <a:xfrm>
          <a:off x="3343056" y="3268144"/>
          <a:ext cx="3169972" cy="96645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>
              <a:solidFill>
                <a:schemeClr val="tx1"/>
              </a:solidFill>
            </a:rPr>
            <a:t>Acompañamiento semanal en la hora de lectura con previa capacitación</a:t>
          </a:r>
        </a:p>
      </dsp:txBody>
      <dsp:txXfrm>
        <a:off x="3343056" y="3268144"/>
        <a:ext cx="3169972" cy="9664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5F705-38EC-4166-9BDB-8EB282F5DB1C}">
      <dsp:nvSpPr>
        <dsp:cNvPr id="0" name=""/>
        <dsp:cNvSpPr/>
      </dsp:nvSpPr>
      <dsp:spPr>
        <a:xfrm>
          <a:off x="2709062" y="2543303"/>
          <a:ext cx="633994" cy="604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6997" y="0"/>
              </a:lnTo>
              <a:lnTo>
                <a:pt x="316997" y="604034"/>
              </a:lnTo>
              <a:lnTo>
                <a:pt x="633994" y="60403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004167" y="2823428"/>
        <a:ext cx="43783" cy="43783"/>
      </dsp:txXfrm>
    </dsp:sp>
    <dsp:sp modelId="{43D24E13-DED9-4E03-916E-FFE5B8551005}">
      <dsp:nvSpPr>
        <dsp:cNvPr id="0" name=""/>
        <dsp:cNvSpPr/>
      </dsp:nvSpPr>
      <dsp:spPr>
        <a:xfrm>
          <a:off x="2709062" y="1939268"/>
          <a:ext cx="633994" cy="604034"/>
        </a:xfrm>
        <a:custGeom>
          <a:avLst/>
          <a:gdLst/>
          <a:ahLst/>
          <a:cxnLst/>
          <a:rect l="0" t="0" r="0" b="0"/>
          <a:pathLst>
            <a:path>
              <a:moveTo>
                <a:pt x="0" y="604034"/>
              </a:moveTo>
              <a:lnTo>
                <a:pt x="316997" y="604034"/>
              </a:lnTo>
              <a:lnTo>
                <a:pt x="316997" y="0"/>
              </a:lnTo>
              <a:lnTo>
                <a:pt x="633994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004167" y="2219393"/>
        <a:ext cx="43783" cy="43783"/>
      </dsp:txXfrm>
    </dsp:sp>
    <dsp:sp modelId="{A607313E-90C5-488B-ACB8-735E5D939A6F}">
      <dsp:nvSpPr>
        <dsp:cNvPr id="0" name=""/>
        <dsp:cNvSpPr/>
      </dsp:nvSpPr>
      <dsp:spPr>
        <a:xfrm rot="16200000">
          <a:off x="-317468" y="2060075"/>
          <a:ext cx="5086606" cy="96645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300" kern="1200" dirty="0">
              <a:solidFill>
                <a:schemeClr val="tx1"/>
              </a:solidFill>
            </a:rPr>
            <a:t>Proyección</a:t>
          </a:r>
        </a:p>
      </dsp:txBody>
      <dsp:txXfrm>
        <a:off x="-317468" y="2060075"/>
        <a:ext cx="5086606" cy="966455"/>
      </dsp:txXfrm>
    </dsp:sp>
    <dsp:sp modelId="{68BDD1CB-F6AC-42EA-AD55-91AD2CC991D4}">
      <dsp:nvSpPr>
        <dsp:cNvPr id="0" name=""/>
        <dsp:cNvSpPr/>
      </dsp:nvSpPr>
      <dsp:spPr>
        <a:xfrm>
          <a:off x="3343056" y="1456040"/>
          <a:ext cx="3169972" cy="96645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>
              <a:solidFill>
                <a:schemeClr val="tx1"/>
              </a:solidFill>
            </a:rPr>
            <a:t>Concursos de composición de texto</a:t>
          </a:r>
        </a:p>
      </dsp:txBody>
      <dsp:txXfrm>
        <a:off x="3343056" y="1456040"/>
        <a:ext cx="3169972" cy="966455"/>
      </dsp:txXfrm>
    </dsp:sp>
    <dsp:sp modelId="{7EB1A2B4-F2BA-4AC0-B2B6-56B03EB97E9E}">
      <dsp:nvSpPr>
        <dsp:cNvPr id="0" name=""/>
        <dsp:cNvSpPr/>
      </dsp:nvSpPr>
      <dsp:spPr>
        <a:xfrm>
          <a:off x="3343056" y="2664109"/>
          <a:ext cx="3169972" cy="96645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>
              <a:solidFill>
                <a:schemeClr val="tx1"/>
              </a:solidFill>
            </a:rPr>
            <a:t>Exposición a los padres de los encuentros realizados </a:t>
          </a:r>
        </a:p>
      </dsp:txBody>
      <dsp:txXfrm>
        <a:off x="3343056" y="2664109"/>
        <a:ext cx="3169972" cy="966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5B0F2-CCE8-6345-B4EC-4E6BBAA49FED}" type="datetimeFigureOut">
              <a:rPr lang="es-ES_tradnl" smtClean="0"/>
              <a:t>11/07/2017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4C69A-3D7F-E348-9331-8A376DB500D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883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D00D-53D2-7848-AFD7-853CB5A72201}" type="datetimeFigureOut">
              <a:rPr lang="es-ES_tradnl" smtClean="0"/>
              <a:t>11/07/2017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AF9F-A180-E340-9BBF-87C771B92B7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58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D00D-53D2-7848-AFD7-853CB5A72201}" type="datetimeFigureOut">
              <a:rPr lang="es-ES_tradnl" smtClean="0"/>
              <a:t>11/07/2017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AF9F-A180-E340-9BBF-87C771B92B7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804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D00D-53D2-7848-AFD7-853CB5A72201}" type="datetimeFigureOut">
              <a:rPr lang="es-ES_tradnl" smtClean="0"/>
              <a:t>11/07/2017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AF9F-A180-E340-9BBF-87C771B92B7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358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D00D-53D2-7848-AFD7-853CB5A72201}" type="datetimeFigureOut">
              <a:rPr lang="es-ES_tradnl" smtClean="0"/>
              <a:t>11/07/2017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AF9F-A180-E340-9BBF-87C771B92B7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592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D00D-53D2-7848-AFD7-853CB5A72201}" type="datetimeFigureOut">
              <a:rPr lang="es-ES_tradnl" smtClean="0"/>
              <a:t>11/07/2017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AF9F-A180-E340-9BBF-87C771B92B7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079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D00D-53D2-7848-AFD7-853CB5A72201}" type="datetimeFigureOut">
              <a:rPr lang="es-ES_tradnl" smtClean="0"/>
              <a:t>11/07/2017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AF9F-A180-E340-9BBF-87C771B92B7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795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D00D-53D2-7848-AFD7-853CB5A72201}" type="datetimeFigureOut">
              <a:rPr lang="es-ES_tradnl" smtClean="0"/>
              <a:t>11/07/2017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AF9F-A180-E340-9BBF-87C771B92B7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777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D00D-53D2-7848-AFD7-853CB5A72201}" type="datetimeFigureOut">
              <a:rPr lang="es-ES_tradnl" smtClean="0"/>
              <a:t>11/07/2017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AF9F-A180-E340-9BBF-87C771B92B7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155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D00D-53D2-7848-AFD7-853CB5A72201}" type="datetimeFigureOut">
              <a:rPr lang="es-ES_tradnl" smtClean="0"/>
              <a:t>11/07/2017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AF9F-A180-E340-9BBF-87C771B92B7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034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D00D-53D2-7848-AFD7-853CB5A72201}" type="datetimeFigureOut">
              <a:rPr lang="es-ES_tradnl" smtClean="0"/>
              <a:t>11/07/2017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AF9F-A180-E340-9BBF-87C771B92B7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010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D00D-53D2-7848-AFD7-853CB5A72201}" type="datetimeFigureOut">
              <a:rPr lang="es-ES_tradnl" smtClean="0"/>
              <a:t>11/07/2017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AF9F-A180-E340-9BBF-87C771B92B7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789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1D00D-53D2-7848-AFD7-853CB5A72201}" type="datetimeFigureOut">
              <a:rPr lang="es-ES_tradnl" smtClean="0"/>
              <a:t>11/07/2017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0AF9F-A180-E340-9BBF-87C771B92B7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698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DLLCsPGdNg&amp;feature=youtu.b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png"/><Relationship Id="rId18" Type="http://schemas.microsoft.com/office/2007/relationships/diagramDrawing" Target="../diagrams/drawing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7.pn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ku-B1dyxGg&amp;feature=youtu.b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zkmKRag0AOM&amp;feature=youtu.be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QIONMjZdt8&amp;feature=youtu.b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qazLuGGo6Cg&amp;feature=youtu.be" TargetMode="Externa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yALEyZSLFk0&amp;feature=youtu.be" TargetMode="Externa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536275" y="1288473"/>
            <a:ext cx="3075709" cy="1754326"/>
          </a:xfrm>
          <a:prstGeom prst="rect">
            <a:avLst/>
          </a:prstGeom>
          <a:noFill/>
        </p:spPr>
        <p:txBody>
          <a:bodyPr wrap="none" lIns="36000" tIns="0" rIns="0" bIns="0" rtlCol="0">
            <a:noAutofit/>
          </a:bodyPr>
          <a:lstStyle/>
          <a:p>
            <a:pPr defTabSz="842400"/>
            <a:r>
              <a:rPr lang="es-ES" sz="4000" b="1" dirty="0">
                <a:solidFill>
                  <a:srgbClr val="F7CE3C"/>
                </a:solidFill>
                <a:latin typeface="Helvetica Neue LT Std 77 Bold Condensed" charset="0"/>
                <a:ea typeface="Helvetica Neue LT Std 77 Bold Condensed" charset="0"/>
                <a:cs typeface="Helvetica Neue LT Std 77 Bold Condensed" charset="0"/>
              </a:rPr>
              <a:t>PROYECTO</a:t>
            </a:r>
          </a:p>
          <a:p>
            <a:pPr defTabSz="842400"/>
            <a:r>
              <a:rPr lang="es-ES" sz="4000" b="1" dirty="0">
                <a:solidFill>
                  <a:srgbClr val="F7CE3C"/>
                </a:solidFill>
                <a:latin typeface="Helvetica Neue LT Std 77 Bold Condensed" charset="0"/>
                <a:ea typeface="Helvetica Neue LT Std 77 Bold Condensed" charset="0"/>
                <a:cs typeface="Helvetica Neue LT Std 77 Bold Condensed" charset="0"/>
              </a:rPr>
              <a:t>PADRINOS</a:t>
            </a:r>
          </a:p>
          <a:p>
            <a:pPr defTabSz="842400"/>
            <a:endParaRPr lang="es-ES_tradnl" sz="4000" b="1" dirty="0">
              <a:solidFill>
                <a:srgbClr val="F7CE3C"/>
              </a:solidFill>
              <a:latin typeface="Helvetica Neue LT Std 77 Bold Condensed" charset="0"/>
              <a:ea typeface="Helvetica Neue LT Std 77 Bold Condensed" charset="0"/>
              <a:cs typeface="Helvetica Neue LT Std 77 Bold Condensed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569527" y="3108959"/>
            <a:ext cx="3075709" cy="606829"/>
          </a:xfrm>
          <a:prstGeom prst="rect">
            <a:avLst/>
          </a:prstGeom>
          <a:noFill/>
        </p:spPr>
        <p:txBody>
          <a:bodyPr wrap="none" lIns="36000" tIns="0" rIns="0" bIns="0" rtlCol="0">
            <a:noAutofit/>
          </a:bodyPr>
          <a:lstStyle/>
          <a:p>
            <a:pPr defTabSz="842400"/>
            <a:r>
              <a:rPr lang="es-ES_tradnl" sz="2000" dirty="0">
                <a:solidFill>
                  <a:schemeClr val="bg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2003 - 2017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877097" y="3911138"/>
            <a:ext cx="3075709" cy="606829"/>
          </a:xfrm>
          <a:prstGeom prst="rect">
            <a:avLst/>
          </a:prstGeom>
          <a:noFill/>
        </p:spPr>
        <p:txBody>
          <a:bodyPr wrap="none" lIns="36000" tIns="0" rIns="0" bIns="0" rtlCol="0">
            <a:noAutofit/>
          </a:bodyPr>
          <a:lstStyle/>
          <a:p>
            <a:pPr defTabSz="842400"/>
            <a:r>
              <a:rPr lang="es-ES" sz="1100" i="1" dirty="0">
                <a:solidFill>
                  <a:schemeClr val="bg1"/>
                </a:solidFill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COORDINACION DE CONVIVENCIA</a:t>
            </a:r>
          </a:p>
          <a:p>
            <a:pPr defTabSz="842400"/>
            <a:r>
              <a:rPr lang="es-ES" sz="1100" i="1" dirty="0">
                <a:solidFill>
                  <a:schemeClr val="bg1"/>
                </a:solidFill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COLEGIO SAN JOSE DE CALASANZ</a:t>
            </a:r>
            <a:endParaRPr lang="es-ES_tradnl" sz="1100" i="1" dirty="0">
              <a:solidFill>
                <a:schemeClr val="bg1"/>
              </a:solidFill>
              <a:latin typeface="Helvetica Neue LT Std 47 Light Condensed Oblique" charset="0"/>
              <a:ea typeface="Helvetica Neue LT Std 47 Light Condensed Oblique" charset="0"/>
              <a:cs typeface="Helvetica Neue LT Std 47 Light Condensed Oblique" charset="0"/>
            </a:endParaRPr>
          </a:p>
        </p:txBody>
      </p:sp>
      <p:pic>
        <p:nvPicPr>
          <p:cNvPr id="3" name="Imagen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097" y="4517967"/>
            <a:ext cx="1588477" cy="119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5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179507"/>
            <a:ext cx="7886700" cy="867729"/>
          </a:xfrm>
        </p:spPr>
        <p:txBody>
          <a:bodyPr>
            <a:noAutofit/>
          </a:bodyPr>
          <a:lstStyle/>
          <a:p>
            <a:r>
              <a:rPr lang="es-ES_tradn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¿Qué pretende resolver o desarrollar en el ámbito de la presencia escolapia?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3" y="6308577"/>
            <a:ext cx="2587083" cy="381228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303541" y="2872065"/>
            <a:ext cx="6104892" cy="1053172"/>
            <a:chOff x="211099" y="0"/>
            <a:chExt cx="6281496" cy="1773078"/>
          </a:xfrm>
        </p:grpSpPr>
        <p:sp>
          <p:nvSpPr>
            <p:cNvPr id="14" name="Rectángulo: esquinas redondeadas 13"/>
            <p:cNvSpPr/>
            <p:nvPr/>
          </p:nvSpPr>
          <p:spPr>
            <a:xfrm>
              <a:off x="211099" y="0"/>
              <a:ext cx="6281496" cy="1773078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ángulo: esquinas redondeadas 4"/>
            <p:cNvSpPr txBox="1"/>
            <p:nvPr/>
          </p:nvSpPr>
          <p:spPr>
            <a:xfrm>
              <a:off x="263031" y="51934"/>
              <a:ext cx="5436800" cy="1721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800" kern="1200" dirty="0">
                  <a:solidFill>
                    <a:schemeClr val="tx1"/>
                  </a:solidFill>
                </a:rPr>
                <a:t>Que los jóvenes se sensibilicen y se preparen para su nueva etapa de vida con mayor responsabilidad social. 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621514" y="4236766"/>
            <a:ext cx="5797991" cy="1168161"/>
            <a:chOff x="1730876" y="2124491"/>
            <a:chExt cx="5045804" cy="1815683"/>
          </a:xfrm>
        </p:grpSpPr>
        <p:sp>
          <p:nvSpPr>
            <p:cNvPr id="12" name="Rectángulo: esquinas redondeadas 11"/>
            <p:cNvSpPr/>
            <p:nvPr/>
          </p:nvSpPr>
          <p:spPr>
            <a:xfrm>
              <a:off x="1730876" y="2124491"/>
              <a:ext cx="5045804" cy="1773078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ángulo: esquinas redondeadas 6"/>
            <p:cNvSpPr txBox="1"/>
            <p:nvPr/>
          </p:nvSpPr>
          <p:spPr>
            <a:xfrm>
              <a:off x="2063882" y="2219029"/>
              <a:ext cx="4032643" cy="17211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800" kern="1200" dirty="0">
                  <a:solidFill>
                    <a:schemeClr val="tx1"/>
                  </a:solidFill>
                </a:rPr>
                <a:t>Que los estudiantes de once y transición  logren a los largo de los encuentros brindar lo mejor de sí para su crecimiento personal y de su ahijado.  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5813807" y="3641484"/>
            <a:ext cx="781547" cy="669271"/>
            <a:chOff x="5551193" y="1393836"/>
            <a:chExt cx="1152501" cy="1152501"/>
          </a:xfrm>
        </p:grpSpPr>
        <p:sp>
          <p:nvSpPr>
            <p:cNvPr id="10" name="Flecha: hacia abajo 9"/>
            <p:cNvSpPr/>
            <p:nvPr/>
          </p:nvSpPr>
          <p:spPr>
            <a:xfrm>
              <a:off x="5551193" y="1393836"/>
              <a:ext cx="1152501" cy="1152501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FFF00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lecha: hacia abajo 8"/>
            <p:cNvSpPr txBox="1"/>
            <p:nvPr/>
          </p:nvSpPr>
          <p:spPr>
            <a:xfrm>
              <a:off x="5810506" y="1393836"/>
              <a:ext cx="633875" cy="867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3600" kern="1200"/>
            </a:p>
          </p:txBody>
        </p:sp>
      </p:grpSp>
      <p:pic>
        <p:nvPicPr>
          <p:cNvPr id="7170" name="Picture 2" descr="Resultado de imagen para ANIMATED GIF GROUP O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132" y="4236766"/>
            <a:ext cx="1980282" cy="178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para ANIMATED GIF GROUP O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905" y="2201728"/>
            <a:ext cx="2322834" cy="217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77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96377"/>
            <a:ext cx="7886700" cy="867729"/>
          </a:xfrm>
        </p:spPr>
        <p:txBody>
          <a:bodyPr>
            <a:noAutofit/>
          </a:bodyPr>
          <a:lstStyle/>
          <a:p>
            <a:r>
              <a:rPr lang="es-ES_tradn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¿Qué pretende resolver o desarrollar en el ámbito de la presencia escolapia?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3" y="6308577"/>
            <a:ext cx="2587083" cy="381228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220223" y="2693376"/>
            <a:ext cx="7399774" cy="1117831"/>
            <a:chOff x="0" y="0"/>
            <a:chExt cx="6703695" cy="1773078"/>
          </a:xfrm>
        </p:grpSpPr>
        <p:sp>
          <p:nvSpPr>
            <p:cNvPr id="14" name="Rectángulo: esquinas redondeadas 13"/>
            <p:cNvSpPr/>
            <p:nvPr/>
          </p:nvSpPr>
          <p:spPr>
            <a:xfrm>
              <a:off x="0" y="0"/>
              <a:ext cx="6703695" cy="1773078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ángulo: esquinas redondeadas 4"/>
            <p:cNvSpPr txBox="1"/>
            <p:nvPr/>
          </p:nvSpPr>
          <p:spPr>
            <a:xfrm>
              <a:off x="51932" y="51933"/>
              <a:ext cx="5928036" cy="16486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200" kern="1200" dirty="0">
                  <a:solidFill>
                    <a:schemeClr val="tx1"/>
                  </a:solidFill>
                </a:rPr>
                <a:t>Que los jóvenes sepan que uno de los grandes principios Calasancios es acoger y amar a los más pequeños, sencillos y humildes como lo son los niños. 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1188196" y="4399476"/>
            <a:ext cx="6431801" cy="1183762"/>
            <a:chOff x="1183004" y="2167096"/>
            <a:chExt cx="6703695" cy="1773078"/>
          </a:xfrm>
        </p:grpSpPr>
        <p:sp>
          <p:nvSpPr>
            <p:cNvPr id="12" name="Rectángulo: esquinas redondeadas 11"/>
            <p:cNvSpPr/>
            <p:nvPr/>
          </p:nvSpPr>
          <p:spPr>
            <a:xfrm>
              <a:off x="1183004" y="2167096"/>
              <a:ext cx="6703695" cy="1773078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ángulo: esquinas redondeadas 6"/>
            <p:cNvSpPr txBox="1"/>
            <p:nvPr/>
          </p:nvSpPr>
          <p:spPr>
            <a:xfrm>
              <a:off x="1234935" y="2219028"/>
              <a:ext cx="5193065" cy="16692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200" kern="1200" dirty="0">
                  <a:solidFill>
                    <a:schemeClr val="tx1"/>
                  </a:solidFill>
                </a:rPr>
                <a:t>Que los estudiantes de once apoyen el proceso de lectoescritura en los niños de transición.    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6595914" y="3727555"/>
            <a:ext cx="1024083" cy="865891"/>
            <a:chOff x="5551193" y="1393836"/>
            <a:chExt cx="1152501" cy="1152501"/>
          </a:xfrm>
        </p:grpSpPr>
        <p:sp>
          <p:nvSpPr>
            <p:cNvPr id="10" name="Flecha: hacia abajo 9"/>
            <p:cNvSpPr/>
            <p:nvPr/>
          </p:nvSpPr>
          <p:spPr>
            <a:xfrm>
              <a:off x="5551193" y="1393836"/>
              <a:ext cx="1152501" cy="1152501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FFF00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lecha: hacia abajo 8"/>
            <p:cNvSpPr txBox="1"/>
            <p:nvPr/>
          </p:nvSpPr>
          <p:spPr>
            <a:xfrm>
              <a:off x="5810506" y="1393836"/>
              <a:ext cx="633875" cy="8672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3600" kern="1200"/>
            </a:p>
          </p:txBody>
        </p:sp>
      </p:grpSp>
      <p:pic>
        <p:nvPicPr>
          <p:cNvPr id="8194" name="Picture 2" descr="Resultado de imagen para ANIMATED GIF HEL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629" y="2607787"/>
            <a:ext cx="1020821" cy="127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ANIMATED GIF READI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629" y="4278244"/>
            <a:ext cx="1164272" cy="145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1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8241412" cy="867729"/>
          </a:xfrm>
        </p:spPr>
        <p:txBody>
          <a:bodyPr/>
          <a:lstStyle/>
          <a:p>
            <a:pPr algn="ctr"/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Responsables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75974892"/>
              </p:ext>
            </p:extLst>
          </p:nvPr>
        </p:nvGraphicFramePr>
        <p:xfrm>
          <a:off x="457200" y="2213050"/>
          <a:ext cx="3994500" cy="2331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1845283"/>
              </p:ext>
            </p:extLst>
          </p:nvPr>
        </p:nvGraphicFramePr>
        <p:xfrm>
          <a:off x="4692274" y="2213049"/>
          <a:ext cx="3994500" cy="2331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3" y="6308577"/>
            <a:ext cx="2587083" cy="381228"/>
          </a:xfrm>
          <a:prstGeom prst="rect">
            <a:avLst/>
          </a:prstGeom>
        </p:spPr>
      </p:pic>
      <p:sp>
        <p:nvSpPr>
          <p:cNvPr id="10" name="Shape 125"/>
          <p:cNvSpPr txBox="1">
            <a:spLocks/>
          </p:cNvSpPr>
          <p:nvPr/>
        </p:nvSpPr>
        <p:spPr>
          <a:xfrm>
            <a:off x="2695024" y="4404482"/>
            <a:ext cx="3994500" cy="119516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endParaRPr lang="en" dirty="0">
              <a:solidFill>
                <a:srgbClr val="E7E6E6">
                  <a:lumMod val="25000"/>
                </a:srgbClr>
              </a:solidFill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10639160"/>
              </p:ext>
            </p:extLst>
          </p:nvPr>
        </p:nvGraphicFramePr>
        <p:xfrm>
          <a:off x="2695024" y="4735566"/>
          <a:ext cx="3994500" cy="1381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02960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822960"/>
            <a:ext cx="7886700" cy="867729"/>
          </a:xfrm>
        </p:spPr>
        <p:txBody>
          <a:bodyPr/>
          <a:lstStyle/>
          <a:p>
            <a:pPr algn="r"/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Organización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3" y="6308577"/>
            <a:ext cx="2587083" cy="381228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54717350"/>
              </p:ext>
            </p:extLst>
          </p:nvPr>
        </p:nvGraphicFramePr>
        <p:xfrm>
          <a:off x="627407" y="1690689"/>
          <a:ext cx="7887943" cy="4617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5477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E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16"/>
          <p:cNvSpPr/>
          <p:nvPr/>
        </p:nvSpPr>
        <p:spPr>
          <a:xfrm>
            <a:off x="927337" y="935475"/>
            <a:ext cx="2399399" cy="1921199"/>
          </a:xfrm>
          <a:prstGeom prst="wedgeRectCallout">
            <a:avLst>
              <a:gd name="adj1" fmla="val -32904"/>
              <a:gd name="adj2" fmla="val 66457"/>
            </a:avLst>
          </a:prstGeom>
          <a:noFill/>
          <a:ln w="152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" name="Shape 117"/>
          <p:cNvGrpSpPr/>
          <p:nvPr/>
        </p:nvGrpSpPr>
        <p:grpSpPr>
          <a:xfrm>
            <a:off x="1429658" y="1213136"/>
            <a:ext cx="1308874" cy="1308954"/>
            <a:chOff x="6654650" y="3665275"/>
            <a:chExt cx="409100" cy="409125"/>
          </a:xfrm>
          <a:solidFill>
            <a:schemeClr val="bg1"/>
          </a:solidFill>
        </p:grpSpPr>
        <p:sp>
          <p:nvSpPr>
            <p:cNvPr id="12" name="Shape 11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1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14"/>
          <p:cNvSpPr txBox="1">
            <a:spLocks/>
          </p:cNvSpPr>
          <p:nvPr/>
        </p:nvSpPr>
        <p:spPr>
          <a:xfrm>
            <a:off x="685800" y="3474704"/>
            <a:ext cx="6731700" cy="1546500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Criterios metodológicos</a:t>
            </a:r>
          </a:p>
        </p:txBody>
      </p:sp>
      <p:sp>
        <p:nvSpPr>
          <p:cNvPr id="15" name="Shape 91"/>
          <p:cNvSpPr txBox="1">
            <a:spLocks/>
          </p:cNvSpPr>
          <p:nvPr/>
        </p:nvSpPr>
        <p:spPr>
          <a:xfrm>
            <a:off x="3936247" y="6139543"/>
            <a:ext cx="4782900" cy="559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Char char="■"/>
              <a:defRPr sz="32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F3848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241200" algn="r">
              <a:spcBef>
                <a:spcPts val="0"/>
              </a:spcBef>
              <a:buFont typeface="Source Sans Pro"/>
              <a:buNone/>
            </a:pPr>
            <a:r>
              <a:rPr lang="es-ES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Experiencia educativa </a:t>
            </a:r>
          </a:p>
          <a:p>
            <a:pPr indent="241200" algn="r">
              <a:spcBef>
                <a:spcPts val="0"/>
              </a:spcBef>
              <a:buFont typeface="Source Sans Pro"/>
              <a:buNone/>
            </a:pPr>
            <a:r>
              <a:rPr lang="es-ES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LT Std 47 Light Condensed Oblique" charset="0"/>
                <a:ea typeface="Helvetica Neue LT Std 47 Light Condensed Oblique" charset="0"/>
                <a:cs typeface="Helvetica Neue LT Std 47 Light Condensed Oblique" charset="0"/>
              </a:rPr>
              <a:t>Padrinos CSJC</a:t>
            </a:r>
            <a:endParaRPr lang="en" sz="1400" i="1" dirty="0">
              <a:solidFill>
                <a:schemeClr val="tx1">
                  <a:lumMod val="95000"/>
                  <a:lumOff val="5000"/>
                </a:schemeClr>
              </a:solidFill>
              <a:latin typeface="Helvetica Neue LT Std 47 Light Condensed Oblique" charset="0"/>
              <a:ea typeface="Helvetica Neue LT Std 47 Light Condensed Oblique" charset="0"/>
              <a:cs typeface="Helvetica Neue LT Std 47 Light Condensed Oblique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292" y="264616"/>
            <a:ext cx="2587083" cy="381228"/>
          </a:xfrm>
          <a:prstGeom prst="rect">
            <a:avLst/>
          </a:prstGeom>
        </p:spPr>
      </p:pic>
      <p:pic>
        <p:nvPicPr>
          <p:cNvPr id="10" name="Imagen 9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5308996"/>
            <a:ext cx="1588477" cy="119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4"/>
          <p:cNvSpPr txBox="1">
            <a:spLocks/>
          </p:cNvSpPr>
          <p:nvPr/>
        </p:nvSpPr>
        <p:spPr>
          <a:xfrm>
            <a:off x="223024" y="1604356"/>
            <a:ext cx="4232592" cy="396406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3000" b="1" dirty="0">
                <a:solidFill>
                  <a:srgbClr val="E7E6E6">
                    <a:lumMod val="25000"/>
                  </a:srgb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Individualización</a:t>
            </a:r>
            <a:r>
              <a:rPr lang="es-ES" sz="3000" b="1" dirty="0" smtClean="0">
                <a:solidFill>
                  <a:srgbClr val="E7E6E6">
                    <a:lumMod val="25000"/>
                  </a:srgb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3000" b="1" dirty="0" smtClean="0">
                <a:solidFill>
                  <a:srgbClr val="E7E6E6">
                    <a:lumMod val="25000"/>
                  </a:srgb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3000" b="1" dirty="0">
                <a:solidFill>
                  <a:srgbClr val="E7E6E6">
                    <a:lumMod val="25000"/>
                  </a:srgb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	</a:t>
            </a:r>
            <a:r>
              <a:rPr lang="es-ES" sz="2400" dirty="0" smtClean="0">
                <a:solidFill>
                  <a:srgbClr val="E7E6E6">
                    <a:lumMod val="25000"/>
                  </a:srgb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Se </a:t>
            </a:r>
            <a:r>
              <a:rPr lang="es-ES" sz="2400" dirty="0">
                <a:solidFill>
                  <a:srgbClr val="E7E6E6">
                    <a:lumMod val="25000"/>
                  </a:srgb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tienen en cuenta las características de los </a:t>
            </a:r>
            <a:r>
              <a:rPr lang="es-ES" sz="2400" dirty="0" smtClean="0">
                <a:solidFill>
                  <a:srgbClr val="E7E6E6">
                    <a:lumMod val="25000"/>
                  </a:srgb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estudiantes, sus capacidades,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2400" dirty="0" smtClean="0">
                <a:solidFill>
                  <a:srgbClr val="E7E6E6">
                    <a:lumMod val="25000"/>
                  </a:srgb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	necesidades </a:t>
            </a:r>
            <a:r>
              <a:rPr lang="es-ES" sz="2400" dirty="0">
                <a:solidFill>
                  <a:srgbClr val="E7E6E6">
                    <a:lumMod val="25000"/>
                  </a:srgb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e intereses</a:t>
            </a:r>
            <a:endParaRPr lang="en" dirty="0">
              <a:solidFill>
                <a:srgbClr val="E7E6E6">
                  <a:lumMod val="25000"/>
                </a:srgbClr>
              </a:solidFill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3" y="6308577"/>
            <a:ext cx="2587083" cy="381228"/>
          </a:xfrm>
          <a:prstGeom prst="rect">
            <a:avLst/>
          </a:prstGeom>
        </p:spPr>
      </p:pic>
      <p:sp>
        <p:nvSpPr>
          <p:cNvPr id="10" name="Shape 124"/>
          <p:cNvSpPr txBox="1">
            <a:spLocks/>
          </p:cNvSpPr>
          <p:nvPr/>
        </p:nvSpPr>
        <p:spPr>
          <a:xfrm>
            <a:off x="4455616" y="1625239"/>
            <a:ext cx="4539900" cy="396406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b="1" dirty="0">
                <a:solidFill>
                  <a:srgbClr val="E7E6E6">
                    <a:lumMod val="25000"/>
                  </a:srgb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Aprendizaje significativo:           </a:t>
            </a:r>
            <a:endParaRPr lang="en" b="1" dirty="0" smtClean="0">
              <a:solidFill>
                <a:srgbClr val="E7E6E6">
                  <a:lumMod val="25000"/>
                </a:srgbClr>
              </a:solidFill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en" sz="2400" b="1" dirty="0">
              <a:solidFill>
                <a:srgbClr val="E7E6E6">
                  <a:lumMod val="25000"/>
                </a:srgbClr>
              </a:solidFill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2400" b="1" dirty="0" smtClean="0">
                <a:solidFill>
                  <a:srgbClr val="E7E6E6">
                    <a:lumMod val="25000"/>
                  </a:srgb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	</a:t>
            </a:r>
            <a:r>
              <a:rPr lang="en" sz="2400" dirty="0" smtClean="0">
                <a:solidFill>
                  <a:srgbClr val="E7E6E6">
                    <a:lumMod val="25000"/>
                  </a:srgb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Se </a:t>
            </a:r>
            <a:r>
              <a:rPr lang="en" sz="2400" dirty="0">
                <a:solidFill>
                  <a:srgbClr val="E7E6E6">
                    <a:lumMod val="25000"/>
                  </a:srgb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genera un vínculo afectivo que genera  comportamientos hacia la lectura, cuidado del colegio, apropiación de las normas institucionales</a:t>
            </a:r>
            <a:endParaRPr lang="en" b="1" dirty="0">
              <a:solidFill>
                <a:srgbClr val="E7E6E6">
                  <a:lumMod val="25000"/>
                </a:srgbClr>
              </a:solidFill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4"/>
          <p:cNvSpPr txBox="1">
            <a:spLocks/>
          </p:cNvSpPr>
          <p:nvPr/>
        </p:nvSpPr>
        <p:spPr>
          <a:xfrm>
            <a:off x="373385" y="888623"/>
            <a:ext cx="3994500" cy="396406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Globalización: 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trasciende hacia toda su vida</a:t>
            </a:r>
            <a:r>
              <a:rPr kumimoji="0" lang="es-ES" sz="3000" b="1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</a:t>
            </a:r>
            <a:endParaRPr kumimoji="0" lang="en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3" y="6308577"/>
            <a:ext cx="2587083" cy="381228"/>
          </a:xfrm>
          <a:prstGeom prst="rect">
            <a:avLst/>
          </a:prstGeom>
        </p:spPr>
      </p:pic>
      <p:sp>
        <p:nvSpPr>
          <p:cNvPr id="10" name="Shape 124"/>
          <p:cNvSpPr txBox="1">
            <a:spLocks/>
          </p:cNvSpPr>
          <p:nvPr/>
        </p:nvSpPr>
        <p:spPr>
          <a:xfrm>
            <a:off x="5001016" y="850814"/>
            <a:ext cx="3994500" cy="396406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Socialización:</a:t>
            </a:r>
            <a:r>
              <a:rPr kumimoji="0" lang="en" sz="280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interacción entre estudiantes, intercambio</a:t>
            </a:r>
            <a:r>
              <a:rPr kumimoji="0" lang="en" sz="280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de experiencias, sentido de pertenencia con la pedagogía Calasancia. </a:t>
            </a:r>
            <a:r>
              <a:rPr kumimoji="0" lang="en" sz="280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</a:t>
            </a:r>
            <a:r>
              <a:rPr kumimoji="0" lang="en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717" y="2382253"/>
            <a:ext cx="2744182" cy="421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4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4"/>
          <p:cNvSpPr txBox="1">
            <a:spLocks/>
          </p:cNvSpPr>
          <p:nvPr/>
        </p:nvSpPr>
        <p:spPr>
          <a:xfrm>
            <a:off x="457200" y="1604356"/>
            <a:ext cx="3994500" cy="396406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Funcionalidad:       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los estudiantes</a:t>
            </a:r>
            <a:r>
              <a:rPr kumimoji="0" lang="es-ES" sz="300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de once 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descubren y potencian dones.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3000" dirty="0">
              <a:solidFill>
                <a:srgbClr val="E7E6E6">
                  <a:lumMod val="25000"/>
                </a:srgbClr>
              </a:solidFill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Los pequeños se adaptan al sistema</a:t>
            </a:r>
            <a:r>
              <a:rPr kumimoji="0" lang="es-ES" sz="300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educativo mediante acogida, amor y servicio.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 </a:t>
            </a:r>
            <a:endParaRPr kumimoji="0" lang="en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3" y="6308577"/>
            <a:ext cx="2587083" cy="381228"/>
          </a:xfrm>
          <a:prstGeom prst="rect">
            <a:avLst/>
          </a:prstGeom>
        </p:spPr>
      </p:pic>
      <p:sp>
        <p:nvSpPr>
          <p:cNvPr id="10" name="Shape 124"/>
          <p:cNvSpPr txBox="1">
            <a:spLocks/>
          </p:cNvSpPr>
          <p:nvPr/>
        </p:nvSpPr>
        <p:spPr>
          <a:xfrm>
            <a:off x="4604100" y="1604356"/>
            <a:ext cx="3994500" cy="396406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" b="1" dirty="0">
                <a:solidFill>
                  <a:srgbClr val="E7E6E6">
                    <a:lumMod val="25000"/>
                  </a:srgb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Cooperación</a:t>
            </a:r>
            <a:r>
              <a:rPr kumimoji="0" lang="en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: </a:t>
            </a:r>
            <a:r>
              <a:rPr kumimoji="0" lang="en" sz="280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creación de situaciones pedagógicas y sociales cumpliendo con los objetivos</a:t>
            </a:r>
            <a:r>
              <a:rPr kumimoji="0" lang="en" sz="280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propuestos para ambas partes.</a:t>
            </a:r>
            <a:r>
              <a:rPr kumimoji="0" lang="e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  </a:t>
            </a:r>
            <a:r>
              <a:rPr kumimoji="0" lang="en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171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4"/>
          <p:cNvSpPr txBox="1">
            <a:spLocks/>
          </p:cNvSpPr>
          <p:nvPr/>
        </p:nvSpPr>
        <p:spPr>
          <a:xfrm>
            <a:off x="276727" y="884781"/>
            <a:ext cx="3994500" cy="396406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Flexibilidad:            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en tiempos, espacios y actividades.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   </a:t>
            </a:r>
            <a:endParaRPr kumimoji="0" lang="en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3" y="6308577"/>
            <a:ext cx="2587083" cy="381228"/>
          </a:xfrm>
          <a:prstGeom prst="rect">
            <a:avLst/>
          </a:prstGeom>
        </p:spPr>
      </p:pic>
      <p:sp>
        <p:nvSpPr>
          <p:cNvPr id="10" name="Shape 124"/>
          <p:cNvSpPr txBox="1">
            <a:spLocks/>
          </p:cNvSpPr>
          <p:nvPr/>
        </p:nvSpPr>
        <p:spPr>
          <a:xfrm>
            <a:off x="4892858" y="884780"/>
            <a:ext cx="3994500" cy="396406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CO" b="1" dirty="0">
                <a:solidFill>
                  <a:srgbClr val="E7E6E6">
                    <a:lumMod val="25000"/>
                  </a:srgb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Crear z</a:t>
            </a:r>
            <a:r>
              <a:rPr kumimoji="0" lang="en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onas de desarrollo</a:t>
            </a:r>
            <a:r>
              <a:rPr kumimoji="0" lang="en" sz="2800" b="1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próximo: </a:t>
            </a:r>
            <a:r>
              <a:rPr lang="en" dirty="0">
                <a:solidFill>
                  <a:srgbClr val="E7E6E6">
                    <a:lumMod val="25000"/>
                  </a:srgb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realización de actividades en diferentes espacios del colegio.</a:t>
            </a:r>
            <a:r>
              <a:rPr kumimoji="0" lang="en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 </a:t>
            </a:r>
            <a:r>
              <a:rPr kumimoji="0" lang="en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742" y="2330919"/>
            <a:ext cx="3297116" cy="427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4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4"/>
          <p:cNvSpPr txBox="1">
            <a:spLocks/>
          </p:cNvSpPr>
          <p:nvPr/>
        </p:nvSpPr>
        <p:spPr>
          <a:xfrm>
            <a:off x="457200" y="1604356"/>
            <a:ext cx="3994500" cy="396406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3000" b="1" dirty="0">
                <a:solidFill>
                  <a:srgbClr val="E7E6E6">
                    <a:lumMod val="25000"/>
                  </a:srgb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Colaboración con familias:                 </a:t>
            </a:r>
            <a:r>
              <a:rPr lang="es-ES" sz="3000" dirty="0">
                <a:solidFill>
                  <a:srgbClr val="E7E6E6">
                    <a:lumMod val="25000"/>
                  </a:srgb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en inducción a padres se presenta. Participación indirecta apoyando a sus hijos. </a:t>
            </a:r>
            <a:endParaRPr kumimoji="0" lang="en" sz="2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3" y="6308577"/>
            <a:ext cx="2587083" cy="381228"/>
          </a:xfrm>
          <a:prstGeom prst="rect">
            <a:avLst/>
          </a:prstGeom>
        </p:spPr>
      </p:pic>
      <p:sp>
        <p:nvSpPr>
          <p:cNvPr id="10" name="Shape 124"/>
          <p:cNvSpPr txBox="1">
            <a:spLocks/>
          </p:cNvSpPr>
          <p:nvPr/>
        </p:nvSpPr>
        <p:spPr>
          <a:xfrm>
            <a:off x="4604100" y="1604356"/>
            <a:ext cx="3994500" cy="396406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Estudiantes con necesidades especiales o talentos</a:t>
            </a:r>
            <a:r>
              <a:rPr kumimoji="0" lang="en" sz="2800" b="1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excepcionales:        </a:t>
            </a:r>
            <a:r>
              <a:rPr kumimoji="0" lang="en" sz="280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se acoge </a:t>
            </a:r>
            <a:r>
              <a:rPr kumimoji="0" lang="en" sz="280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sin dificultad</a:t>
            </a:r>
            <a:r>
              <a:rPr kumimoji="0" lang="en" sz="2800" i="0" u="none" strike="noStrike" kern="1200" cap="none" spc="0" normalizeH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alguna</a:t>
            </a:r>
            <a:r>
              <a:rPr kumimoji="0" lang="en" sz="280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24916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7"/>
          <p:cNvSpPr txBox="1">
            <a:spLocks/>
          </p:cNvSpPr>
          <p:nvPr/>
        </p:nvSpPr>
        <p:spPr>
          <a:xfrm rot="19710325">
            <a:off x="-429649" y="1251705"/>
            <a:ext cx="6000270" cy="15465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" b="1" dirty="0">
              <a:solidFill>
                <a:schemeClr val="tx1">
                  <a:lumMod val="85000"/>
                  <a:lumOff val="15000"/>
                </a:schemeClr>
              </a:solidFill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>
              <a:spcBef>
                <a:spcPts val="0"/>
              </a:spcBef>
            </a:pPr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¿Por qué su nombre? </a:t>
            </a:r>
            <a:endParaRPr lang="en" b="1" dirty="0">
              <a:solidFill>
                <a:schemeClr val="tx1">
                  <a:lumMod val="85000"/>
                  <a:lumOff val="15000"/>
                </a:schemeClr>
              </a:solidFill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sp>
        <p:nvSpPr>
          <p:cNvPr id="8" name="Shape 98"/>
          <p:cNvSpPr txBox="1">
            <a:spLocks/>
          </p:cNvSpPr>
          <p:nvPr/>
        </p:nvSpPr>
        <p:spPr>
          <a:xfrm>
            <a:off x="1883972" y="4097675"/>
            <a:ext cx="6914754" cy="2348976"/>
          </a:xfrm>
          <a:prstGeom prst="rect">
            <a:avLst/>
          </a:prstGeom>
          <a:noFill/>
          <a:ln w="114300" cap="flat" cmpd="sng">
            <a:solidFill>
              <a:srgbClr val="F7CE3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tabLst/>
              <a:defRPr/>
            </a:pPr>
            <a:r>
              <a:rPr kumimoji="0" lang="en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T Std 47 Light Condensed" charset="0"/>
                <a:ea typeface="Helvetica Neue LT Std 47 Light Condensed" charset="0"/>
                <a:cs typeface="Helvetica Neue LT Std 47 Light Condensed" charset="0"/>
                <a:sym typeface="Source Sans Pro"/>
              </a:rPr>
              <a:t>P</a:t>
            </a:r>
            <a:r>
              <a:rPr kumimoji="0" lang="es-CO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T Std 47 Light Condensed" charset="0"/>
                <a:ea typeface="Helvetica Neue LT Std 47 Light Condensed" charset="0"/>
                <a:cs typeface="Helvetica Neue LT Std 47 Light Condensed" charset="0"/>
                <a:sym typeface="Source Sans Pro"/>
              </a:rPr>
              <a:t>o</a:t>
            </a:r>
            <a:r>
              <a:rPr kumimoji="0" lang="en" sz="2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T Std 47 Light Condensed" charset="0"/>
                <a:ea typeface="Helvetica Neue LT Std 47 Light Condensed" charset="0"/>
                <a:cs typeface="Helvetica Neue LT Std 47 Light Condensed" charset="0"/>
                <a:sym typeface="Source Sans Pro"/>
              </a:rPr>
              <a:t>rque un padrino</a:t>
            </a:r>
            <a:r>
              <a:rPr kumimoji="0" lang="en" sz="240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T Std 47 Light Condensed" charset="0"/>
                <a:ea typeface="Helvetica Neue LT Std 47 Light Condensed" charset="0"/>
                <a:cs typeface="Helvetica Neue LT Std 47 Light Condensed" charset="0"/>
                <a:sym typeface="Source Sans Pro"/>
              </a:rPr>
              <a:t> es un ser protector, (acompaña a su ahijado/a y se compormete a cumplir una serie de funciones que lo benefician)</a:t>
            </a:r>
            <a:endParaRPr kumimoji="0" lang="en" sz="24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LT Std 47 Light Condensed" charset="0"/>
              <a:ea typeface="Helvetica Neue LT Std 47 Light Condensed" charset="0"/>
              <a:cs typeface="Helvetica Neue LT Std 47 Light Condensed" charset="0"/>
              <a:sym typeface="Source Sans Pro"/>
            </a:endParaRPr>
          </a:p>
        </p:txBody>
      </p:sp>
      <p:sp>
        <p:nvSpPr>
          <p:cNvPr id="9" name="Triángulo rectángulo 8"/>
          <p:cNvSpPr/>
          <p:nvPr/>
        </p:nvSpPr>
        <p:spPr>
          <a:xfrm>
            <a:off x="1818828" y="3769372"/>
            <a:ext cx="328303" cy="328303"/>
          </a:xfrm>
          <a:prstGeom prst="rtTriangle">
            <a:avLst/>
          </a:prstGeom>
          <a:solidFill>
            <a:srgbClr val="F7C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26" name="Picture 2" descr="Resultado de imagen para animated gif stickman thinki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351" y="1220453"/>
            <a:ext cx="17335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635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822960"/>
            <a:ext cx="7886700" cy="867729"/>
          </a:xfrm>
        </p:spPr>
        <p:txBody>
          <a:bodyPr/>
          <a:lstStyle/>
          <a:p>
            <a:pPr algn="r"/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Etapas del proyecto</a:t>
            </a:r>
          </a:p>
        </p:txBody>
      </p:sp>
      <p:sp>
        <p:nvSpPr>
          <p:cNvPr id="6" name="Shape 152"/>
          <p:cNvSpPr/>
          <p:nvPr/>
        </p:nvSpPr>
        <p:spPr>
          <a:xfrm>
            <a:off x="3672421" y="2671011"/>
            <a:ext cx="2495394" cy="2415489"/>
          </a:xfrm>
          <a:prstGeom prst="ellipse">
            <a:avLst/>
          </a:prstGeom>
          <a:solidFill>
            <a:srgbClr val="2F3848"/>
          </a:solidFill>
          <a:ln w="114300" cap="flat" cmpd="sng">
            <a:solidFill>
              <a:srgbClr val="2F38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ES" sz="2400" b="1" dirty="0">
                <a:solidFill>
                  <a:srgbClr val="FFFFFF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  <a:sym typeface="Source Sans Pro"/>
              </a:rPr>
              <a:t>2011-2014</a:t>
            </a:r>
            <a:endParaRPr lang="en" sz="2400" b="1" dirty="0">
              <a:solidFill>
                <a:srgbClr val="FFFFFF"/>
              </a:solidFill>
              <a:latin typeface="Helvetica Neue LT Std 55 Roman" charset="0"/>
              <a:ea typeface="Helvetica Neue LT Std 55 Roman" charset="0"/>
              <a:cs typeface="Helvetica Neue LT Std 55 Roman" charset="0"/>
              <a:sym typeface="Source Sans Pro"/>
            </a:endParaRPr>
          </a:p>
        </p:txBody>
      </p:sp>
      <p:sp>
        <p:nvSpPr>
          <p:cNvPr id="7" name="Shape 153"/>
          <p:cNvSpPr/>
          <p:nvPr/>
        </p:nvSpPr>
        <p:spPr>
          <a:xfrm>
            <a:off x="1215189" y="2671011"/>
            <a:ext cx="2660969" cy="2415489"/>
          </a:xfrm>
          <a:prstGeom prst="ellipse">
            <a:avLst/>
          </a:prstGeom>
          <a:noFill/>
          <a:ln w="114300" cap="flat" cmpd="sng">
            <a:solidFill>
              <a:srgbClr val="F7CE3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b="1" dirty="0">
                <a:solidFill>
                  <a:srgbClr val="2F3848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  <a:sym typeface="Source Sans Pro"/>
              </a:rPr>
              <a:t>2003 - 2010</a:t>
            </a:r>
          </a:p>
        </p:txBody>
      </p:sp>
      <p:sp>
        <p:nvSpPr>
          <p:cNvPr id="9" name="Shape 154"/>
          <p:cNvSpPr/>
          <p:nvPr/>
        </p:nvSpPr>
        <p:spPr>
          <a:xfrm>
            <a:off x="5954852" y="2671011"/>
            <a:ext cx="2392055" cy="2319768"/>
          </a:xfrm>
          <a:prstGeom prst="ellipse">
            <a:avLst/>
          </a:prstGeom>
          <a:noFill/>
          <a:ln w="114300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b="1" dirty="0">
                <a:solidFill>
                  <a:srgbClr val="2F3848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  <a:sym typeface="Source Sans Pro"/>
              </a:rPr>
              <a:t>2014-2017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3" y="6308577"/>
            <a:ext cx="2587083" cy="3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921" y="6228533"/>
            <a:ext cx="2587083" cy="3812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89" y="373941"/>
            <a:ext cx="3501653" cy="62358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359" y="252167"/>
            <a:ext cx="3405400" cy="585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822960"/>
            <a:ext cx="7886700" cy="867729"/>
          </a:xfrm>
        </p:spPr>
        <p:txBody>
          <a:bodyPr/>
          <a:lstStyle/>
          <a:p>
            <a:pPr algn="r"/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Valoración e impacto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011680"/>
            <a:ext cx="7886700" cy="3940233"/>
          </a:xfrm>
        </p:spPr>
        <p:txBody>
          <a:bodyPr>
            <a:normAutofit/>
          </a:bodyPr>
          <a:lstStyle/>
          <a:p>
            <a:pPr algn="just"/>
            <a:r>
              <a:rPr lang="es-ES_tradnl" sz="2000" dirty="0">
                <a:solidFill>
                  <a:schemeClr val="bg2">
                    <a:lumMod val="25000"/>
                  </a:scheme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Acogida por la comunidad educativa</a:t>
            </a:r>
          </a:p>
          <a:p>
            <a:pPr algn="just"/>
            <a:r>
              <a:rPr lang="es-ES_tradnl" sz="2000" dirty="0">
                <a:solidFill>
                  <a:schemeClr val="bg2">
                    <a:lumMod val="25000"/>
                  </a:scheme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Vista como una oportunidad de crecimiento.</a:t>
            </a:r>
          </a:p>
          <a:p>
            <a:pPr algn="just"/>
            <a:r>
              <a:rPr lang="es-ES_tradnl" sz="2000" dirty="0">
                <a:solidFill>
                  <a:schemeClr val="bg2">
                    <a:lumMod val="25000"/>
                  </a:scheme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Sin interrupciones en 14 años independiente de los cambios, tiene la misma esencia, fiel a la pedagogía  Calasancia.</a:t>
            </a:r>
          </a:p>
          <a:p>
            <a:pPr algn="just"/>
            <a:r>
              <a:rPr lang="es-ES_tradnl" sz="2000" dirty="0">
                <a:solidFill>
                  <a:schemeClr val="bg2">
                    <a:lumMod val="25000"/>
                  </a:scheme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Genera relaciones respetuosas entre pequeños y grandes.</a:t>
            </a:r>
          </a:p>
          <a:p>
            <a:pPr algn="just"/>
            <a:r>
              <a:rPr lang="es-ES_tradnl" sz="2000" dirty="0">
                <a:solidFill>
                  <a:schemeClr val="bg2">
                    <a:lumMod val="25000"/>
                  </a:scheme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Respeto por los tiempos, espacios y necesidades de los demás.</a:t>
            </a:r>
          </a:p>
          <a:p>
            <a:pPr algn="just"/>
            <a:r>
              <a:rPr lang="es-ES_tradnl" sz="2000" dirty="0">
                <a:solidFill>
                  <a:schemeClr val="bg2">
                    <a:lumMod val="25000"/>
                  </a:scheme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Sensibilización hacia los otros.</a:t>
            </a:r>
          </a:p>
          <a:p>
            <a:pPr algn="just"/>
            <a:r>
              <a:rPr lang="es-ES_tradnl" sz="2000" dirty="0">
                <a:solidFill>
                  <a:schemeClr val="bg2">
                    <a:lumMod val="25000"/>
                  </a:scheme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Espacios agradables y relajantes</a:t>
            </a:r>
          </a:p>
          <a:p>
            <a:pPr algn="just"/>
            <a:r>
              <a:rPr lang="es-ES_tradnl" sz="2000" dirty="0">
                <a:solidFill>
                  <a:schemeClr val="bg2">
                    <a:lumMod val="25000"/>
                  </a:scheme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Acompañamiento continuo                                            </a:t>
            </a:r>
            <a:endParaRPr lang="es-CO" sz="2000" dirty="0"/>
          </a:p>
          <a:p>
            <a:pPr marL="0" indent="0" algn="just">
              <a:buNone/>
            </a:pPr>
            <a:r>
              <a:rPr lang="es-ES_tradnl" sz="2000" dirty="0" smtClean="0">
                <a:solidFill>
                  <a:schemeClr val="bg2">
                    <a:lumMod val="25000"/>
                  </a:scheme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              </a:t>
            </a:r>
            <a:endParaRPr lang="es-ES_tradnl" sz="2000" dirty="0">
              <a:solidFill>
                <a:schemeClr val="bg2">
                  <a:lumMod val="25000"/>
                </a:schemeClr>
              </a:solidFill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endParaRPr lang="es-ES_tradnl" sz="2000" dirty="0">
              <a:solidFill>
                <a:schemeClr val="bg2">
                  <a:lumMod val="25000"/>
                </a:schemeClr>
              </a:solidFill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3" y="6308577"/>
            <a:ext cx="2587083" cy="381228"/>
          </a:xfrm>
          <a:prstGeom prst="rect">
            <a:avLst/>
          </a:prstGeom>
        </p:spPr>
      </p:pic>
      <p:pic>
        <p:nvPicPr>
          <p:cNvPr id="5" name="Imagen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44" y="4760555"/>
            <a:ext cx="1588477" cy="119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3" y="6308577"/>
            <a:ext cx="2587083" cy="381228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08159994"/>
              </p:ext>
            </p:extLst>
          </p:nvPr>
        </p:nvGraphicFramePr>
        <p:xfrm>
          <a:off x="137218" y="1052937"/>
          <a:ext cx="8255637" cy="5086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6766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3" y="6308577"/>
            <a:ext cx="2587083" cy="381228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80917960"/>
              </p:ext>
            </p:extLst>
          </p:nvPr>
        </p:nvGraphicFramePr>
        <p:xfrm>
          <a:off x="137218" y="1052937"/>
          <a:ext cx="8255637" cy="5086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548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E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97"/>
          <p:cNvSpPr txBox="1">
            <a:spLocks/>
          </p:cNvSpPr>
          <p:nvPr/>
        </p:nvSpPr>
        <p:spPr>
          <a:xfrm>
            <a:off x="665225" y="2018025"/>
            <a:ext cx="4927500" cy="72517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S" b="1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GRACIAS!</a:t>
            </a:r>
            <a:endParaRPr lang="en" b="1" dirty="0">
              <a:solidFill>
                <a:prstClr val="black">
                  <a:lumMod val="65000"/>
                  <a:lumOff val="35000"/>
                </a:prstClr>
              </a:solidFill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sp>
        <p:nvSpPr>
          <p:cNvPr id="283" name="Shape 97"/>
          <p:cNvSpPr txBox="1">
            <a:spLocks/>
          </p:cNvSpPr>
          <p:nvPr/>
        </p:nvSpPr>
        <p:spPr>
          <a:xfrm>
            <a:off x="665225" y="2749545"/>
            <a:ext cx="4927500" cy="72517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S" b="1">
                <a:solidFill>
                  <a:schemeClr val="bg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¿Preguntas?</a:t>
            </a:r>
            <a:endParaRPr lang="es-ES" b="1" dirty="0">
              <a:solidFill>
                <a:schemeClr val="bg1"/>
              </a:solidFill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97" y="231163"/>
            <a:ext cx="2587083" cy="381228"/>
          </a:xfrm>
          <a:prstGeom prst="rect">
            <a:avLst/>
          </a:prstGeom>
        </p:spPr>
      </p:pic>
      <p:pic>
        <p:nvPicPr>
          <p:cNvPr id="6" name="Imagen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82" y="4742970"/>
            <a:ext cx="1588477" cy="119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rectangular redondeada 2"/>
          <p:cNvSpPr/>
          <p:nvPr/>
        </p:nvSpPr>
        <p:spPr>
          <a:xfrm>
            <a:off x="3867154" y="1429789"/>
            <a:ext cx="1526069" cy="1022466"/>
          </a:xfrm>
          <a:prstGeom prst="wedgeRoundRectCallout">
            <a:avLst>
              <a:gd name="adj1" fmla="val -8305"/>
              <a:gd name="adj2" fmla="val 77134"/>
              <a:gd name="adj3" fmla="val 16667"/>
            </a:avLst>
          </a:prstGeom>
          <a:solidFill>
            <a:srgbClr val="F7C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66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hape 103"/>
          <p:cNvSpPr txBox="1">
            <a:spLocks/>
          </p:cNvSpPr>
          <p:nvPr/>
        </p:nvSpPr>
        <p:spPr>
          <a:xfrm>
            <a:off x="1442025" y="2999141"/>
            <a:ext cx="6259950" cy="8042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es-ES" dirty="0">
                <a:latin typeface="Helvetica Neue LT Std 47 Light Condensed" charset="0"/>
                <a:ea typeface="Helvetica Neue LT Std 47 Light Condensed" charset="0"/>
                <a:cs typeface="Helvetica Neue LT Std 47 Light Condensed" charset="0"/>
              </a:rPr>
              <a:t>“Da tu primer paso ahora. No importa que no veas el camino completo. Sólo da tu primer paso y el resto del camino irá apareciendo a medida que camines”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ES" dirty="0">
                <a:latin typeface="Helvetica Neue LT Std 47 Light Condensed" charset="0"/>
                <a:ea typeface="Helvetica Neue LT Std 47 Light Condensed" charset="0"/>
                <a:cs typeface="Helvetica Neue LT Std 47 Light Condensed" charset="0"/>
              </a:rPr>
              <a:t>Martin Luther King Jr.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263330" y="1429481"/>
            <a:ext cx="8002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0" dirty="0">
                <a:ln w="0">
                  <a:noFill/>
                </a:ln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“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11" y="6228533"/>
            <a:ext cx="2587083" cy="381228"/>
          </a:xfrm>
          <a:prstGeom prst="rect">
            <a:avLst/>
          </a:prstGeom>
        </p:spPr>
      </p:pic>
      <p:pic>
        <p:nvPicPr>
          <p:cNvPr id="2052" name="Picture 4" descr="Resultado de imagen para animated gif footprint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89272">
            <a:off x="105666" y="1063191"/>
            <a:ext cx="30384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13" y="378589"/>
            <a:ext cx="1588477" cy="119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E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7"/>
          <p:cNvSpPr txBox="1">
            <a:spLocks/>
          </p:cNvSpPr>
          <p:nvPr/>
        </p:nvSpPr>
        <p:spPr>
          <a:xfrm>
            <a:off x="258002" y="270023"/>
            <a:ext cx="5644034" cy="1054284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FICHA TÉCNICA</a:t>
            </a:r>
          </a:p>
        </p:txBody>
      </p:sp>
      <p:sp>
        <p:nvSpPr>
          <p:cNvPr id="8" name="Shape 98"/>
          <p:cNvSpPr txBox="1">
            <a:spLocks/>
          </p:cNvSpPr>
          <p:nvPr/>
        </p:nvSpPr>
        <p:spPr>
          <a:xfrm>
            <a:off x="422153" y="1780265"/>
            <a:ext cx="8278501" cy="4803322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  <a:sym typeface="Source Sans Pro"/>
              </a:rPr>
              <a:t>Título: Padrinos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tabLst/>
              <a:defRPr/>
            </a:pPr>
            <a:endParaRPr lang="en" kern="0" dirty="0">
              <a:solidFill>
                <a:schemeClr val="tx1"/>
              </a:solidFill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tabLst/>
              <a:defRPr/>
            </a:pPr>
            <a:r>
              <a:rPr kumimoji="0" lang="en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  <a:sym typeface="Source Sans Pro"/>
              </a:rPr>
              <a:t>Autor: Coordinación de convivencia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tabLst/>
              <a:defRPr/>
            </a:pPr>
            <a:endParaRPr lang="en" kern="0" dirty="0">
              <a:solidFill>
                <a:schemeClr val="tx1"/>
              </a:solidFill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tabLst/>
              <a:defRPr/>
            </a:pPr>
            <a:r>
              <a:rPr lang="en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Á</a:t>
            </a:r>
            <a:r>
              <a:rPr kumimoji="0" lang="en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  <a:sym typeface="Source Sans Pro"/>
              </a:rPr>
              <a:t>mbito: Colegio San José de Calasanz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tabLst/>
              <a:defRPr/>
            </a:pPr>
            <a:endParaRPr lang="en" kern="0" dirty="0">
              <a:solidFill>
                <a:schemeClr val="tx1"/>
              </a:solidFill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tabLst/>
              <a:defRPr/>
            </a:pPr>
            <a:r>
              <a:rPr lang="en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Destinatarios: estudiantes de grado once y estudiantes que ingresan a grado transición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tabLst/>
              <a:defRPr/>
            </a:pPr>
            <a:endParaRPr lang="en" kern="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tabLst/>
              <a:defRPr/>
            </a:pPr>
            <a:r>
              <a:rPr kumimoji="0" lang="en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  <a:sym typeface="Source Sans Pro"/>
              </a:rPr>
              <a:t> 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T Std 55 Roman" charset="0"/>
              <a:ea typeface="Helvetica Neue LT Std 55 Roman" charset="0"/>
              <a:cs typeface="Helvetica Neue LT Std 55 Roman" charset="0"/>
              <a:sym typeface="Source Sans Pro"/>
            </a:endParaRPr>
          </a:p>
        </p:txBody>
      </p:sp>
      <p:sp>
        <p:nvSpPr>
          <p:cNvPr id="9" name="Triángulo rectángulo 8"/>
          <p:cNvSpPr/>
          <p:nvPr/>
        </p:nvSpPr>
        <p:spPr>
          <a:xfrm>
            <a:off x="422153" y="1447093"/>
            <a:ext cx="328303" cy="32830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97" y="242314"/>
            <a:ext cx="2587083" cy="381228"/>
          </a:xfrm>
          <a:prstGeom prst="rect">
            <a:avLst/>
          </a:prstGeom>
        </p:spPr>
      </p:pic>
      <p:grpSp>
        <p:nvGrpSpPr>
          <p:cNvPr id="13" name="Shape 420"/>
          <p:cNvGrpSpPr/>
          <p:nvPr/>
        </p:nvGrpSpPr>
        <p:grpSpPr>
          <a:xfrm>
            <a:off x="7630418" y="2280708"/>
            <a:ext cx="139862" cy="317512"/>
            <a:chOff x="4753325" y="2329350"/>
            <a:chExt cx="167300" cy="3798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4" name="Shape 421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0" t="0" r="0" b="0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422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0" t="0" r="0" b="0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6" name="Shape 423"/>
          <p:cNvGrpSpPr/>
          <p:nvPr/>
        </p:nvGrpSpPr>
        <p:grpSpPr>
          <a:xfrm>
            <a:off x="7340316" y="2176563"/>
            <a:ext cx="145004" cy="421657"/>
            <a:chOff x="4076175" y="2267050"/>
            <a:chExt cx="173450" cy="5043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7" name="Shape 424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0" t="0" r="0" b="0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425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0" t="0" r="0" b="0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8085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E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7"/>
          <p:cNvSpPr txBox="1">
            <a:spLocks/>
          </p:cNvSpPr>
          <p:nvPr/>
        </p:nvSpPr>
        <p:spPr>
          <a:xfrm>
            <a:off x="258002" y="182977"/>
            <a:ext cx="5644034" cy="1054284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FICHA TÉCNICA</a:t>
            </a:r>
          </a:p>
        </p:txBody>
      </p:sp>
      <p:sp>
        <p:nvSpPr>
          <p:cNvPr id="8" name="Shape 98"/>
          <p:cNvSpPr txBox="1">
            <a:spLocks/>
          </p:cNvSpPr>
          <p:nvPr/>
        </p:nvSpPr>
        <p:spPr>
          <a:xfrm>
            <a:off x="422153" y="1565564"/>
            <a:ext cx="8278501" cy="5018023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Origen: Esta actividad se origina en el año 2003 para sensibilizar a los jóvenes de grado once sobre la responsabilidad social que se aproxima al salir a la institución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tabLst/>
              <a:defRPr/>
            </a:pP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LT Std 55 Roman" charset="0"/>
              <a:ea typeface="Helvetica Neue LT Std 55 Roman" charset="0"/>
              <a:cs typeface="Helvetica Neue LT Std 55 Roman" charset="0"/>
              <a:sym typeface="Source Sans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  <a:sym typeface="Source Sans Pro"/>
              </a:rPr>
              <a:t>Responsables:</a:t>
            </a:r>
            <a:r>
              <a:rPr kumimoji="0" lang="en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  <a:sym typeface="Source Sans Pro"/>
              </a:rPr>
              <a:t> </a:t>
            </a: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  <a:sym typeface="Source Sans Pro"/>
              </a:rPr>
              <a:t> coordinación de convivencia de sección</a:t>
            </a:r>
            <a:r>
              <a:rPr kumimoji="0" lang="en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LT Std 55 Roman" charset="0"/>
                <a:ea typeface="Helvetica Neue LT Std 55 Roman" charset="0"/>
                <a:cs typeface="Helvetica Neue LT Std 55 Roman" charset="0"/>
                <a:sym typeface="Source Sans Pro"/>
              </a:rPr>
              <a:t> infantil y noveno a once, directores de grupo transición y grado once.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tabLst/>
              <a:defRPr/>
            </a:pPr>
            <a:endParaRPr lang="en" kern="0" baseline="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tabLst/>
              <a:defRPr/>
            </a:pPr>
            <a:endParaRPr lang="en" kern="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tabLst/>
              <a:defRPr/>
            </a:pP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T Std 55 Roman" charset="0"/>
              <a:ea typeface="Helvetica Neue LT Std 55 Roman" charset="0"/>
              <a:cs typeface="Helvetica Neue LT Std 55 Roman" charset="0"/>
              <a:sym typeface="Source Sans Pr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ource Sans Pro"/>
              <a:buNone/>
              <a:tabLst/>
              <a:defRPr/>
            </a:pP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T Std 55 Roman" charset="0"/>
              <a:ea typeface="Helvetica Neue LT Std 55 Roman" charset="0"/>
              <a:cs typeface="Helvetica Neue LT Std 55 Roman" charset="0"/>
              <a:sym typeface="Source Sans Pro"/>
            </a:endParaRPr>
          </a:p>
        </p:txBody>
      </p:sp>
      <p:sp>
        <p:nvSpPr>
          <p:cNvPr id="9" name="Triángulo rectángulo 8"/>
          <p:cNvSpPr/>
          <p:nvPr/>
        </p:nvSpPr>
        <p:spPr>
          <a:xfrm>
            <a:off x="422153" y="1237261"/>
            <a:ext cx="328303" cy="32830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97" y="242314"/>
            <a:ext cx="2587083" cy="381228"/>
          </a:xfrm>
          <a:prstGeom prst="rect">
            <a:avLst/>
          </a:prstGeom>
        </p:spPr>
      </p:pic>
      <p:grpSp>
        <p:nvGrpSpPr>
          <p:cNvPr id="7" name="Shape 420"/>
          <p:cNvGrpSpPr/>
          <p:nvPr/>
        </p:nvGrpSpPr>
        <p:grpSpPr>
          <a:xfrm>
            <a:off x="6594970" y="5077326"/>
            <a:ext cx="431471" cy="769420"/>
            <a:chOff x="4753325" y="2329350"/>
            <a:chExt cx="167300" cy="3798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" name="Shape 421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0" t="0" r="0" b="0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422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0" t="0" r="0" b="0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3" name="Shape 417"/>
          <p:cNvGrpSpPr/>
          <p:nvPr/>
        </p:nvGrpSpPr>
        <p:grpSpPr>
          <a:xfrm>
            <a:off x="6051884" y="4752475"/>
            <a:ext cx="446315" cy="1094272"/>
            <a:chOff x="3386850" y="2264625"/>
            <a:chExt cx="203950" cy="5092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4" name="Shape 418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0" t="0" r="0" b="0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419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0" t="0" r="0" b="0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126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8731" y="975744"/>
            <a:ext cx="4425673" cy="548685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Objetivos</a:t>
            </a:r>
          </a:p>
        </p:txBody>
      </p:sp>
      <p:sp>
        <p:nvSpPr>
          <p:cNvPr id="6" name="Shape 124"/>
          <p:cNvSpPr txBox="1">
            <a:spLocks/>
          </p:cNvSpPr>
          <p:nvPr/>
        </p:nvSpPr>
        <p:spPr>
          <a:xfrm>
            <a:off x="457200" y="2213049"/>
            <a:ext cx="4059382" cy="4118477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s-ES_tradnl" sz="2000" dirty="0">
                <a:solidFill>
                  <a:srgbClr val="E7E6E6">
                    <a:lumMod val="25000"/>
                  </a:srgb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Integrar a los estudiantes de transición a la comunidad educativa  a través de encuentros con los estudiantes de grado once despertando el interés por la obra de San José de Calasanz.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endParaRPr lang="en" sz="3000" b="1" dirty="0">
              <a:solidFill>
                <a:schemeClr val="bg2">
                  <a:lumMod val="25000"/>
                </a:schemeClr>
              </a:solidFill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endParaRPr lang="en" dirty="0">
              <a:solidFill>
                <a:schemeClr val="bg2">
                  <a:lumMod val="25000"/>
                </a:schemeClr>
              </a:solidFill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sp>
        <p:nvSpPr>
          <p:cNvPr id="7" name="Shape 125"/>
          <p:cNvSpPr txBox="1">
            <a:spLocks/>
          </p:cNvSpPr>
          <p:nvPr/>
        </p:nvSpPr>
        <p:spPr>
          <a:xfrm>
            <a:off x="2683832" y="4462191"/>
            <a:ext cx="3994500" cy="407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s-ES_tradnl" sz="2000" dirty="0">
                <a:solidFill>
                  <a:srgbClr val="E7E6E6">
                    <a:lumMod val="25000"/>
                  </a:srgb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Desarrollar en los jóvenes de once el sentido de pertenencia a la institución mediante el reconocimiento de la pedagogía calasancia</a:t>
            </a:r>
          </a:p>
          <a:p>
            <a:pPr>
              <a:buFont typeface="Arial" panose="020B0604020202020204" pitchFamily="34" charset="0"/>
              <a:buNone/>
            </a:pPr>
            <a:endParaRPr lang="en" dirty="0">
              <a:solidFill>
                <a:schemeClr val="bg2">
                  <a:lumMod val="25000"/>
                </a:schemeClr>
              </a:solidFill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3" y="6308577"/>
            <a:ext cx="2587083" cy="381228"/>
          </a:xfrm>
          <a:prstGeom prst="rect">
            <a:avLst/>
          </a:prstGeom>
        </p:spPr>
      </p:pic>
      <p:sp>
        <p:nvSpPr>
          <p:cNvPr id="11" name="Shape 124"/>
          <p:cNvSpPr txBox="1">
            <a:spLocks/>
          </p:cNvSpPr>
          <p:nvPr/>
        </p:nvSpPr>
        <p:spPr>
          <a:xfrm>
            <a:off x="4656221" y="2213810"/>
            <a:ext cx="4042391" cy="407323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s-ES_tradnl" sz="2000" dirty="0">
                <a:solidFill>
                  <a:srgbClr val="E7E6E6">
                    <a:lumMod val="25000"/>
                  </a:srgb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Despertar en los estudiantes de transición el interés por conocer el amor por aprender y el relacionarse adecuadamente con todas las personas. 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endParaRPr lang="en" dirty="0">
              <a:solidFill>
                <a:schemeClr val="bg2">
                  <a:lumMod val="25000"/>
                </a:schemeClr>
              </a:solidFill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3078" name="Picture 6" descr="Resultado de imagen para gif animado integració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962" y="4774396"/>
            <a:ext cx="1539924" cy="95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n para animated gif knowledg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00" y="4250429"/>
            <a:ext cx="1420233" cy="200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sultado de imagen para animated gif calasanz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33" y="1402827"/>
            <a:ext cx="1760482" cy="80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9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11" grpId="0"/>
      <p:bldP spid="11" grpId="1"/>
      <p:bldP spid="1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822960"/>
            <a:ext cx="7886700" cy="867729"/>
          </a:xfrm>
        </p:spPr>
        <p:txBody>
          <a:bodyPr/>
          <a:lstStyle/>
          <a:p>
            <a:pPr algn="r"/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¿Cómo surge esta acción?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9547" y="1997242"/>
            <a:ext cx="7925803" cy="3954671"/>
          </a:xfrm>
        </p:spPr>
        <p:txBody>
          <a:bodyPr>
            <a:normAutofit/>
          </a:bodyPr>
          <a:lstStyle/>
          <a:p>
            <a:pPr algn="just"/>
            <a:r>
              <a:rPr lang="es-ES_tradnl" sz="2000" dirty="0">
                <a:solidFill>
                  <a:schemeClr val="bg2">
                    <a:lumMod val="25000"/>
                  </a:scheme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Cuando se convoca a los estudiantes de grado once a cuidar de los niños de transición. </a:t>
            </a:r>
          </a:p>
          <a:p>
            <a:pPr algn="just"/>
            <a:r>
              <a:rPr lang="es-ES_tradnl" sz="2000" dirty="0">
                <a:solidFill>
                  <a:schemeClr val="bg2">
                    <a:lumMod val="25000"/>
                  </a:scheme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El deber es acogerlos, acompañarlos, escucharlos y ser responsables de la vida, la salud y la integridad de un pequeño indefenso.   </a:t>
            </a:r>
          </a:p>
          <a:p>
            <a:pPr algn="just"/>
            <a:r>
              <a:rPr lang="es-ES_tradnl" sz="2000" dirty="0">
                <a:solidFill>
                  <a:schemeClr val="bg2">
                    <a:lumMod val="25000"/>
                  </a:scheme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Esta acción concreta tiene la finalidad de acoger al más pequeño e indefenso como lo hizo San José de Calasanz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3" y="6308577"/>
            <a:ext cx="2587083" cy="3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7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8535" y="822960"/>
            <a:ext cx="7886700" cy="867729"/>
          </a:xfrm>
        </p:spPr>
        <p:txBody>
          <a:bodyPr>
            <a:normAutofit/>
          </a:bodyPr>
          <a:lstStyle/>
          <a:p>
            <a:pPr algn="r"/>
            <a:r>
              <a:rPr lang="es-ES_tradnl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¿A qué desafío responde?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8036" y="1981200"/>
            <a:ext cx="7947314" cy="39707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sz="2000" dirty="0">
                <a:solidFill>
                  <a:schemeClr val="bg2">
                    <a:lumMod val="25000"/>
                  </a:scheme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                               </a:t>
            </a:r>
            <a:r>
              <a:rPr lang="es-ES_tradnl" sz="2000" b="1" dirty="0">
                <a:solidFill>
                  <a:schemeClr val="bg2">
                    <a:lumMod val="25000"/>
                  </a:scheme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ACOMPAÑAMIENTO</a:t>
            </a:r>
          </a:p>
          <a:p>
            <a:pPr algn="just"/>
            <a:r>
              <a:rPr lang="es-ES_tradnl" sz="2000" dirty="0">
                <a:solidFill>
                  <a:schemeClr val="bg2">
                    <a:lumMod val="25000"/>
                  </a:scheme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Se crean vínculos fuertes de afecto y confianza.</a:t>
            </a:r>
          </a:p>
          <a:p>
            <a:pPr algn="just"/>
            <a:r>
              <a:rPr lang="es-ES_tradnl" sz="2000" dirty="0">
                <a:solidFill>
                  <a:schemeClr val="bg2">
                    <a:lumMod val="25000"/>
                  </a:scheme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Hay motivación por la responsabilidad que se encomienda.</a:t>
            </a:r>
          </a:p>
          <a:p>
            <a:pPr algn="just"/>
            <a:r>
              <a:rPr lang="es-ES_tradnl" sz="2000" dirty="0">
                <a:solidFill>
                  <a:schemeClr val="bg2">
                    <a:lumMod val="25000"/>
                  </a:scheme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Se descubren dones de servicio, autonomía y liderazgo.</a:t>
            </a:r>
          </a:p>
          <a:p>
            <a:pPr algn="just"/>
            <a:r>
              <a:rPr lang="es-ES_tradnl" sz="2000" dirty="0">
                <a:solidFill>
                  <a:schemeClr val="bg2">
                    <a:lumMod val="25000"/>
                  </a:scheme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Confianza y credibilidad en el proyecto.</a:t>
            </a:r>
          </a:p>
          <a:p>
            <a:pPr algn="just"/>
            <a:r>
              <a:rPr lang="es-ES_tradnl" sz="2000" dirty="0" err="1">
                <a:solidFill>
                  <a:schemeClr val="bg2">
                    <a:lumMod val="25000"/>
                  </a:scheme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Autoregulación</a:t>
            </a:r>
            <a:r>
              <a:rPr lang="es-ES_tradnl" sz="2000" dirty="0">
                <a:solidFill>
                  <a:schemeClr val="bg2">
                    <a:lumMod val="25000"/>
                  </a:scheme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de comportamientos con el fin de ser ejemplos a seguir.</a:t>
            </a:r>
          </a:p>
          <a:p>
            <a:pPr lvl="0" algn="just"/>
            <a:r>
              <a:rPr lang="es-ES_tradnl" sz="2000" dirty="0">
                <a:solidFill>
                  <a:srgbClr val="E7E6E6">
                    <a:lumMod val="25000"/>
                  </a:srgb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Acompañamiento y retroalimentación de las actividades. </a:t>
            </a:r>
          </a:p>
          <a:p>
            <a:pPr algn="just"/>
            <a:endParaRPr lang="es-ES_tradnl" sz="2000" dirty="0">
              <a:solidFill>
                <a:schemeClr val="bg2">
                  <a:lumMod val="25000"/>
                </a:schemeClr>
              </a:solidFill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 algn="just"/>
            <a:endParaRPr lang="es-ES_tradnl" sz="2000" dirty="0">
              <a:solidFill>
                <a:schemeClr val="bg2">
                  <a:lumMod val="25000"/>
                </a:schemeClr>
              </a:solidFill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3" y="6308577"/>
            <a:ext cx="2587083" cy="381228"/>
          </a:xfrm>
          <a:prstGeom prst="rect">
            <a:avLst/>
          </a:prstGeom>
        </p:spPr>
      </p:pic>
      <p:pic>
        <p:nvPicPr>
          <p:cNvPr id="5126" name="Picture 6" descr="Imagen relacionad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054" y="4882892"/>
            <a:ext cx="1244561" cy="117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8" y="5308996"/>
            <a:ext cx="1588477" cy="119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6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96377"/>
            <a:ext cx="7886700" cy="867729"/>
          </a:xfrm>
        </p:spPr>
        <p:txBody>
          <a:bodyPr>
            <a:noAutofit/>
          </a:bodyPr>
          <a:lstStyle/>
          <a:p>
            <a:r>
              <a:rPr lang="es-ES_tradn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¿Qué pretende resolver o desarrollar en el ámbito de la presencia escolapia?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33" y="6308577"/>
            <a:ext cx="2587083" cy="381228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612198" y="2321782"/>
            <a:ext cx="6731664" cy="1179712"/>
            <a:chOff x="0" y="0"/>
            <a:chExt cx="6731664" cy="1179712"/>
          </a:xfrm>
        </p:grpSpPr>
        <p:sp>
          <p:nvSpPr>
            <p:cNvPr id="20" name="Rectángulo: esquinas redondeadas 19"/>
            <p:cNvSpPr/>
            <p:nvPr/>
          </p:nvSpPr>
          <p:spPr>
            <a:xfrm>
              <a:off x="0" y="0"/>
              <a:ext cx="6731664" cy="1179712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ángulo: esquinas redondeadas 4"/>
            <p:cNvSpPr txBox="1"/>
            <p:nvPr/>
          </p:nvSpPr>
          <p:spPr>
            <a:xfrm>
              <a:off x="34553" y="34553"/>
              <a:ext cx="5458661" cy="11106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900" kern="1200" dirty="0">
                  <a:solidFill>
                    <a:schemeClr val="tx1"/>
                  </a:solidFill>
                </a:rPr>
                <a:t>Que los niños desde su más tierna edad conozcan a San José de Calasanz, su obra y lo que implica en su vida escolar y personal.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1039908" y="3698113"/>
            <a:ext cx="6303953" cy="1179712"/>
            <a:chOff x="593970" y="1376331"/>
            <a:chExt cx="6731664" cy="1179712"/>
          </a:xfrm>
        </p:grpSpPr>
        <p:sp>
          <p:nvSpPr>
            <p:cNvPr id="18" name="Rectángulo: esquinas redondeadas 17"/>
            <p:cNvSpPr/>
            <p:nvPr/>
          </p:nvSpPr>
          <p:spPr>
            <a:xfrm>
              <a:off x="593970" y="1376331"/>
              <a:ext cx="6731664" cy="1179712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ángulo: esquinas redondeadas 6"/>
            <p:cNvSpPr txBox="1"/>
            <p:nvPr/>
          </p:nvSpPr>
          <p:spPr>
            <a:xfrm>
              <a:off x="628523" y="1410884"/>
              <a:ext cx="5301774" cy="11106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900" kern="1200" dirty="0">
                  <a:solidFill>
                    <a:schemeClr val="tx1"/>
                  </a:solidFill>
                </a:rPr>
                <a:t>Que los niños se sientan acogidos y puedan vencer algunos de sus miedos.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578458" y="5074445"/>
            <a:ext cx="5840889" cy="1179712"/>
            <a:chOff x="1187940" y="2752663"/>
            <a:chExt cx="6731664" cy="1179712"/>
          </a:xfrm>
        </p:grpSpPr>
        <p:sp>
          <p:nvSpPr>
            <p:cNvPr id="16" name="Rectángulo: esquinas redondeadas 15"/>
            <p:cNvSpPr/>
            <p:nvPr/>
          </p:nvSpPr>
          <p:spPr>
            <a:xfrm>
              <a:off x="1187940" y="2752663"/>
              <a:ext cx="6731664" cy="1179712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ángulo: esquinas redondeadas 8"/>
            <p:cNvSpPr txBox="1"/>
            <p:nvPr/>
          </p:nvSpPr>
          <p:spPr>
            <a:xfrm>
              <a:off x="1222493" y="2787216"/>
              <a:ext cx="5301774" cy="11106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900" kern="1200" dirty="0">
                  <a:solidFill>
                    <a:schemeClr val="tx1"/>
                  </a:solidFill>
                </a:rPr>
                <a:t>Que los jóvenes de once reconozcan la fragilidad de los pequeños y descubran sus dones permitiendo hacer aportes a la transformación de la sociedad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6577048" y="3216397"/>
            <a:ext cx="766813" cy="766813"/>
            <a:chOff x="5964850" y="894615"/>
            <a:chExt cx="766813" cy="766813"/>
          </a:xfrm>
        </p:grpSpPr>
        <p:sp>
          <p:nvSpPr>
            <p:cNvPr id="14" name="Flecha: hacia abajo 13"/>
            <p:cNvSpPr/>
            <p:nvPr/>
          </p:nvSpPr>
          <p:spPr>
            <a:xfrm>
              <a:off x="5964850" y="894615"/>
              <a:ext cx="766813" cy="766813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FFF00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lecha: hacia abajo 10"/>
            <p:cNvSpPr txBox="1"/>
            <p:nvPr/>
          </p:nvSpPr>
          <p:spPr>
            <a:xfrm>
              <a:off x="6137383" y="894615"/>
              <a:ext cx="421747" cy="577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3400" kern="120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6616821" y="4584864"/>
            <a:ext cx="766813" cy="766813"/>
            <a:chOff x="6558821" y="2263082"/>
            <a:chExt cx="766813" cy="766813"/>
          </a:xfrm>
        </p:grpSpPr>
        <p:sp>
          <p:nvSpPr>
            <p:cNvPr id="12" name="Flecha: hacia abajo 11"/>
            <p:cNvSpPr/>
            <p:nvPr/>
          </p:nvSpPr>
          <p:spPr>
            <a:xfrm>
              <a:off x="6558821" y="2263082"/>
              <a:ext cx="766813" cy="766813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FFF00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lecha: hacia abajo 12"/>
            <p:cNvSpPr txBox="1"/>
            <p:nvPr/>
          </p:nvSpPr>
          <p:spPr>
            <a:xfrm>
              <a:off x="6731354" y="2263082"/>
              <a:ext cx="421747" cy="577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3400" kern="1200"/>
            </a:p>
          </p:txBody>
        </p:sp>
      </p:grpSp>
      <p:pic>
        <p:nvPicPr>
          <p:cNvPr id="6146" name="Picture 2" descr="Resultado de imagen para ANIMATED GIF  CALASAN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347" y="2445821"/>
            <a:ext cx="1655378" cy="102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para ANIMATED GIF  MONSTERS IN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4" y="3731617"/>
            <a:ext cx="1103168" cy="110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n para ANIMATED GIF BOY GROWI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339" y="5161891"/>
            <a:ext cx="1492634" cy="111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31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1648</TotalTime>
  <Words>878</Words>
  <Application>Microsoft Office PowerPoint</Application>
  <PresentationFormat>Presentación en pantalla (4:3)</PresentationFormat>
  <Paragraphs>108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Helvetica Neue LT Std 47 Light Condensed</vt:lpstr>
      <vt:lpstr>Helvetica Neue LT Std 47 Light Condensed Oblique</vt:lpstr>
      <vt:lpstr>Helvetica Neue LT Std 55 Roman</vt:lpstr>
      <vt:lpstr>Helvetica Neue LT Std 77 Bold Condensed</vt:lpstr>
      <vt:lpstr>Source Sans Pro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Objetivos</vt:lpstr>
      <vt:lpstr>¿Cómo surge esta acción?</vt:lpstr>
      <vt:lpstr>¿A qué desafío responde?</vt:lpstr>
      <vt:lpstr>¿Qué pretende resolver o desarrollar en el ámbito de la presencia escolapia?</vt:lpstr>
      <vt:lpstr>¿Qué pretende resolver o desarrollar en el ámbito de la presencia escolapia?</vt:lpstr>
      <vt:lpstr>¿Qué pretende resolver o desarrollar en el ámbito de la presencia escolapia?</vt:lpstr>
      <vt:lpstr>Responsables</vt:lpstr>
      <vt:lpstr>Organización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Etapas del proyecto</vt:lpstr>
      <vt:lpstr>Presentación de PowerPoint</vt:lpstr>
      <vt:lpstr>Valoración e impacto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ICCE Nazaret</cp:lastModifiedBy>
  <cp:revision>91</cp:revision>
  <dcterms:created xsi:type="dcterms:W3CDTF">2016-07-28T16:26:22Z</dcterms:created>
  <dcterms:modified xsi:type="dcterms:W3CDTF">2017-07-11T15:49:19Z</dcterms:modified>
</cp:coreProperties>
</file>